
<file path=[Content_Types].xml><?xml version="1.0" encoding="utf-8"?>
<Types xmlns="http://schemas.openxmlformats.org/package/2006/content-types">
  <Default Extension="png" ContentType="image/png"/>
  <Default Extension="svg" ContentType="image/sv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708" r:id="rId4"/>
    <p:sldMasterId id="2147483720" r:id="rId5"/>
    <p:sldMasterId id="2147483733" r:id="rId6"/>
    <p:sldMasterId id="2147483746" r:id="rId7"/>
    <p:sldMasterId id="2147483759" r:id="rId8"/>
  </p:sldMasterIdLst>
  <p:notesMasterIdLst>
    <p:notesMasterId r:id="rId86"/>
  </p:notesMasterIdLst>
  <p:sldIdLst>
    <p:sldId id="351" r:id="rId9"/>
    <p:sldId id="519" r:id="rId10"/>
    <p:sldId id="263" r:id="rId11"/>
    <p:sldId id="264" r:id="rId12"/>
    <p:sldId id="520" r:id="rId13"/>
    <p:sldId id="521" r:id="rId14"/>
    <p:sldId id="522" r:id="rId15"/>
    <p:sldId id="523" r:id="rId16"/>
    <p:sldId id="524" r:id="rId17"/>
    <p:sldId id="525" r:id="rId18"/>
    <p:sldId id="526" r:id="rId19"/>
    <p:sldId id="527" r:id="rId20"/>
    <p:sldId id="528" r:id="rId21"/>
    <p:sldId id="530" r:id="rId22"/>
    <p:sldId id="529" r:id="rId23"/>
    <p:sldId id="531" r:id="rId24"/>
    <p:sldId id="532" r:id="rId25"/>
    <p:sldId id="584" r:id="rId26"/>
    <p:sldId id="533" r:id="rId27"/>
    <p:sldId id="534" r:id="rId28"/>
    <p:sldId id="535" r:id="rId29"/>
    <p:sldId id="536" r:id="rId30"/>
    <p:sldId id="537" r:id="rId31"/>
    <p:sldId id="538" r:id="rId32"/>
    <p:sldId id="539" r:id="rId33"/>
    <p:sldId id="540" r:id="rId34"/>
    <p:sldId id="541" r:id="rId35"/>
    <p:sldId id="542" r:id="rId36"/>
    <p:sldId id="543" r:id="rId37"/>
    <p:sldId id="592" r:id="rId38"/>
    <p:sldId id="544" r:id="rId39"/>
    <p:sldId id="545" r:id="rId40"/>
    <p:sldId id="546" r:id="rId41"/>
    <p:sldId id="585" r:id="rId42"/>
    <p:sldId id="591" r:id="rId43"/>
    <p:sldId id="586" r:id="rId44"/>
    <p:sldId id="547" r:id="rId45"/>
    <p:sldId id="549" r:id="rId46"/>
    <p:sldId id="550" r:id="rId47"/>
    <p:sldId id="551" r:id="rId48"/>
    <p:sldId id="553" r:id="rId49"/>
    <p:sldId id="554" r:id="rId50"/>
    <p:sldId id="552" r:id="rId51"/>
    <p:sldId id="556" r:id="rId52"/>
    <p:sldId id="557" r:id="rId53"/>
    <p:sldId id="558" r:id="rId54"/>
    <p:sldId id="559" r:id="rId55"/>
    <p:sldId id="560" r:id="rId56"/>
    <p:sldId id="561" r:id="rId57"/>
    <p:sldId id="562" r:id="rId58"/>
    <p:sldId id="563" r:id="rId59"/>
    <p:sldId id="564" r:id="rId60"/>
    <p:sldId id="566" r:id="rId61"/>
    <p:sldId id="590" r:id="rId62"/>
    <p:sldId id="587" r:id="rId63"/>
    <p:sldId id="565" r:id="rId64"/>
    <p:sldId id="569" r:id="rId65"/>
    <p:sldId id="582" r:id="rId66"/>
    <p:sldId id="568" r:id="rId67"/>
    <p:sldId id="581" r:id="rId68"/>
    <p:sldId id="583" r:id="rId69"/>
    <p:sldId id="593" r:id="rId70"/>
    <p:sldId id="594" r:id="rId71"/>
    <p:sldId id="571" r:id="rId72"/>
    <p:sldId id="573" r:id="rId73"/>
    <p:sldId id="572" r:id="rId74"/>
    <p:sldId id="574" r:id="rId75"/>
    <p:sldId id="575" r:id="rId76"/>
    <p:sldId id="576" r:id="rId77"/>
    <p:sldId id="577" r:id="rId78"/>
    <p:sldId id="578" r:id="rId79"/>
    <p:sldId id="588" r:id="rId80"/>
    <p:sldId id="580" r:id="rId81"/>
    <p:sldId id="340" r:id="rId82"/>
    <p:sldId id="347" r:id="rId83"/>
    <p:sldId id="348" r:id="rId84"/>
    <p:sldId id="589" r:id="rId8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754" y="-1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slide" Target="slides/slide55.xml"/><Relationship Id="rId68" Type="http://schemas.openxmlformats.org/officeDocument/2006/relationships/slide" Target="slides/slide60.xml"/><Relationship Id="rId76" Type="http://schemas.openxmlformats.org/officeDocument/2006/relationships/slide" Target="slides/slide68.xml"/><Relationship Id="rId84" Type="http://schemas.openxmlformats.org/officeDocument/2006/relationships/slide" Target="slides/slide76.xml"/><Relationship Id="rId89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slide" Target="slides/slide58.xml"/><Relationship Id="rId74" Type="http://schemas.openxmlformats.org/officeDocument/2006/relationships/slide" Target="slides/slide66.xml"/><Relationship Id="rId79" Type="http://schemas.openxmlformats.org/officeDocument/2006/relationships/slide" Target="slides/slide71.xml"/><Relationship Id="rId87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3.xml"/><Relationship Id="rId82" Type="http://schemas.openxmlformats.org/officeDocument/2006/relationships/slide" Target="slides/slide74.xml"/><Relationship Id="rId90" Type="http://schemas.openxmlformats.org/officeDocument/2006/relationships/tableStyles" Target="tableStyles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slide" Target="slides/slide61.xml"/><Relationship Id="rId77" Type="http://schemas.openxmlformats.org/officeDocument/2006/relationships/slide" Target="slides/slide6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72" Type="http://schemas.openxmlformats.org/officeDocument/2006/relationships/slide" Target="slides/slide64.xml"/><Relationship Id="rId80" Type="http://schemas.openxmlformats.org/officeDocument/2006/relationships/slide" Target="slides/slide72.xml"/><Relationship Id="rId85" Type="http://schemas.openxmlformats.org/officeDocument/2006/relationships/slide" Target="slides/slide7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slide" Target="slides/slide62.xml"/><Relationship Id="rId75" Type="http://schemas.openxmlformats.org/officeDocument/2006/relationships/slide" Target="slides/slide67.xml"/><Relationship Id="rId83" Type="http://schemas.openxmlformats.org/officeDocument/2006/relationships/slide" Target="slides/slide75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73" Type="http://schemas.openxmlformats.org/officeDocument/2006/relationships/slide" Target="slides/slide65.xml"/><Relationship Id="rId78" Type="http://schemas.openxmlformats.org/officeDocument/2006/relationships/slide" Target="slides/slide70.xml"/><Relationship Id="rId81" Type="http://schemas.openxmlformats.org/officeDocument/2006/relationships/slide" Target="slides/slide73.xml"/><Relationship Id="rId86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71071076393127"/>
          <c:y val="0"/>
          <c:w val="0.57448089122772217"/>
          <c:h val="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explosion val="12"/>
          <c:dPt>
            <c:idx val="1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3.3465467503292878E-2"/>
                  <c:y val="2.1093159419473279E-3"/>
                </c:manualLayout>
              </c:layout>
              <c:tx>
                <c:rich>
                  <a:bodyPr/>
                  <a:lstStyle/>
                  <a:p>
                    <a:endParaRPr lang="ru-RU" smtClean="0">
                      <a:solidFill>
                        <a:schemeClr val="bg1"/>
                      </a:solidFill>
                    </a:endParaRPr>
                  </a:p>
                  <a:p>
                    <a:r>
                      <a:rPr lang="ru-RU" smtClean="0">
                        <a:solidFill>
                          <a:schemeClr val="bg1"/>
                        </a:solidFill>
                      </a:rPr>
                      <a:t>Безвозмездные </a:t>
                    </a:r>
                    <a:r>
                      <a:rPr lang="ru-RU">
                        <a:solidFill>
                          <a:schemeClr val="bg1"/>
                        </a:solidFill>
                      </a:rPr>
                      <a:t>поступления из других бюджетов; </a:t>
                    </a:r>
                    <a:endParaRPr lang="ru-RU" smtClean="0">
                      <a:solidFill>
                        <a:schemeClr val="bg1"/>
                      </a:solidFill>
                    </a:endParaRPr>
                  </a:p>
                  <a:p>
                    <a:r>
                      <a:rPr lang="ru-RU" smtClean="0">
                        <a:solidFill>
                          <a:schemeClr val="bg1"/>
                        </a:solidFill>
                      </a:rPr>
                      <a:t>3 </a:t>
                    </a:r>
                    <a:r>
                      <a:rPr lang="ru-RU">
                        <a:solidFill>
                          <a:schemeClr val="bg1"/>
                        </a:solidFill>
                      </a:rPr>
                      <a:t>975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/>
            </c:dLbl>
            <c:dLbl>
              <c:idx val="1"/>
              <c:layout>
                <c:manualLayout>
                  <c:x val="-4.602720495313406E-3"/>
                  <c:y val="-2.2480042651295662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/>
            </c:dLbl>
            <c:dLbl>
              <c:idx val="2"/>
              <c:layout>
                <c:manualLayout>
                  <c:x val="5.2944246679544449E-2"/>
                  <c:y val="-0.1475209444761276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/>
            </c:dLbl>
            <c:txPr>
              <a:bodyPr/>
              <a:lstStyle/>
              <a:p>
                <a:pPr>
                  <a:defRPr smtId="4294967295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/>
          </c:dLbls>
          <c:cat>
            <c:strRef>
              <c:f>Лист1!$A$2:$A$4</c:f>
              <c:strCache>
                <c:ptCount val="3"/>
                <c:pt idx="0">
                  <c:v>Безвозмездные поступления из других бюджетов</c:v>
                </c:pt>
                <c:pt idx="1">
                  <c:v>Неналоговые доходы</c:v>
                </c:pt>
                <c:pt idx="2">
                  <c:v>Налоговые доходы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6529000</c:v>
                </c:pt>
                <c:pt idx="1">
                  <c:v>1375200</c:v>
                </c:pt>
                <c:pt idx="2">
                  <c:v>28386000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1"/>
  </c:chart>
  <c:txPr>
    <a:bodyPr/>
    <a:lstStyle/>
    <a:p>
      <a:pPr>
        <a:defRPr sz="1800" smtId="4294967295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Налог на доходы физ.лиц</c:v>
                </c:pt>
                <c:pt idx="1">
                  <c:v>Налоги на товары (акцизы)</c:v>
                </c:pt>
                <c:pt idx="2">
                  <c:v>Единый сельхозналог</c:v>
                </c:pt>
                <c:pt idx="3">
                  <c:v>Налог на имущество физических лиц</c:v>
                </c:pt>
                <c:pt idx="4">
                  <c:v>Земельный налог с организаций</c:v>
                </c:pt>
                <c:pt idx="5">
                  <c:v>Земельный налог с физических лиц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8737000</c:v>
                </c:pt>
                <c:pt idx="1">
                  <c:v>5318400</c:v>
                </c:pt>
                <c:pt idx="2">
                  <c:v>4068000</c:v>
                </c:pt>
                <c:pt idx="3">
                  <c:v>1401000</c:v>
                </c:pt>
                <c:pt idx="4">
                  <c:v>5780000</c:v>
                </c:pt>
                <c:pt idx="5">
                  <c:v>1318000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txPr>
              <a:bodyPr/>
              <a:lstStyle/>
              <a:p>
                <a:pPr>
                  <a:defRPr smtId="4294967295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/>
          </c:dLbls>
          <c:cat>
            <c:strRef>
              <c:f>Лист1!$A$2:$A$7</c:f>
              <c:strCache>
                <c:ptCount val="6"/>
                <c:pt idx="0">
                  <c:v>Налог на доходы физ.лиц</c:v>
                </c:pt>
                <c:pt idx="1">
                  <c:v>Налоги на товары (акцизы)</c:v>
                </c:pt>
                <c:pt idx="2">
                  <c:v>Единый сельхозналог</c:v>
                </c:pt>
                <c:pt idx="3">
                  <c:v>Налог на имущество физических лиц</c:v>
                </c:pt>
                <c:pt idx="4">
                  <c:v>Земельный налог с организаций</c:v>
                </c:pt>
                <c:pt idx="5">
                  <c:v>Земельный налог с физических лиц</c:v>
                </c:pt>
              </c:strCache>
            </c:strRef>
          </c:cat>
          <c:val>
            <c:numRef>
              <c:f>Лист1!$C$2:$C$7</c:f>
              <c:numCache>
                <c:formatCode>#,##0</c:formatCode>
                <c:ptCount val="6"/>
                <c:pt idx="0">
                  <c:v>9057000</c:v>
                </c:pt>
                <c:pt idx="1">
                  <c:v>5215800</c:v>
                </c:pt>
                <c:pt idx="2">
                  <c:v>4068000</c:v>
                </c:pt>
                <c:pt idx="3">
                  <c:v>1457000</c:v>
                </c:pt>
                <c:pt idx="4">
                  <c:v>5800000</c:v>
                </c:pt>
                <c:pt idx="5">
                  <c:v>1356000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23796736"/>
        <c:axId val="23819008"/>
      </c:barChart>
      <c:catAx>
        <c:axId val="23796736"/>
        <c:scaling>
          <c:orientation val="minMax"/>
        </c:scaling>
        <c:delete val="0"/>
        <c:axPos val="l"/>
        <c:majorTickMark val="none"/>
        <c:minorTickMark val="none"/>
        <c:tickLblPos val="nextTo"/>
        <c:crossAx val="23819008"/>
        <c:crosses val="autoZero"/>
        <c:auto val="0"/>
        <c:lblAlgn val="ctr"/>
        <c:lblOffset val="100"/>
        <c:noMultiLvlLbl val="0"/>
      </c:catAx>
      <c:valAx>
        <c:axId val="23819008"/>
        <c:scaling>
          <c:orientation val="minMax"/>
        </c:scaling>
        <c:delete val="0"/>
        <c:axPos val="b"/>
        <c:majorGridlines/>
        <c:numFmt formatCode="#,##0" sourceLinked="1"/>
        <c:majorTickMark val="none"/>
        <c:minorTickMark val="none"/>
        <c:tickLblPos val="nextTo"/>
        <c:crossAx val="23796736"/>
        <c:crosses val="autoZero"/>
        <c:crossBetween val="between"/>
      </c:valAx>
    </c:plotArea>
    <c:legend>
      <c:legendPos val="r"/>
      <c:layout/>
      <c:overlay val="0"/>
    </c:legend>
    <c:plotVisOnly val="1"/>
    <c:dispBlanksAs val="zero"/>
    <c:showDLblsOverMax val="1"/>
  </c:chart>
  <c:txPr>
    <a:bodyPr/>
    <a:lstStyle/>
    <a:p>
      <a:pPr>
        <a:defRPr sz="1800" smtId="4294967295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5880503587024381E-2"/>
          <c:y val="2.9259498026816537E-2"/>
          <c:w val="0.97088574342378875"/>
          <c:h val="0.85427010642749712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ED7D31">
                  <a:lumMod val="75000"/>
                </a:srgb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B521-49CA-9C5E-82319352E9F4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>
                  <a:lumMod val="75000"/>
                </a:srgb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521-49CA-9C5E-82319352E9F4}"/>
              </c:ext>
            </c:extLst>
          </c:dPt>
          <c:dLbls>
            <c:dLbl>
              <c:idx val="0"/>
              <c:layout>
                <c:manualLayout>
                  <c:x val="3.409327378352895E-2"/>
                  <c:y val="-0.10476282632089778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ontserrat Black"/>
                      </a:defRPr>
                    </a:pPr>
                    <a:r>
                      <a:rPr lang="ru-RU" dirty="0" smtClean="0"/>
                      <a:t>40156,1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521-49CA-9C5E-82319352E9F4}"/>
                </c:ext>
              </c:extLst>
            </c:dLbl>
            <c:dLbl>
              <c:idx val="1"/>
              <c:layout>
                <c:manualLayout>
                  <c:x val="3.5220122640419148E-2"/>
                  <c:y val="-7.6246858845227888E-2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ontserrat Black"/>
                      </a:defRPr>
                    </a:pPr>
                    <a:r>
                      <a:rPr lang="ru-RU" dirty="0" smtClean="0"/>
                      <a:t>38884,2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521-49CA-9C5E-82319352E9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ontserrat Black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40156.1</c:v>
                </c:pt>
                <c:pt idx="1">
                  <c:v>38884.400000000001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521-49CA-9C5E-82319352E9F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cylinder"/>
        <c:axId val="23827200"/>
        <c:axId val="23828736"/>
        <c:axId val="0"/>
      </c:bar3DChart>
      <c:catAx>
        <c:axId val="238272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  <a:cs typeface="Times New Roman" panose="02020603050405020304" pitchFamily="18" charset="0"/>
              </a:defRPr>
            </a:pPr>
            <a:endParaRPr lang="ru-RU"/>
          </a:p>
        </c:txPr>
        <c:crossAx val="23828736"/>
        <c:crosses val="autoZero"/>
        <c:auto val="1"/>
        <c:lblAlgn val="ctr"/>
        <c:lblOffset val="100"/>
        <c:noMultiLvlLbl val="0"/>
      </c:catAx>
      <c:valAx>
        <c:axId val="2382873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238272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371546561303255"/>
          <c:y val="0.1114245342013101"/>
          <c:w val="0.44376906839411001"/>
          <c:h val="0.8180443303557167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spPr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0" h="0"/>
            </a:sp3d>
          </c:spPr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5859-4E1B-8051-59A6CA0CF3AA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859-4E1B-8051-59A6CA0CF3AA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859-4E1B-8051-59A6CA0CF3AA}"/>
              </c:ext>
            </c:extLst>
          </c:dPt>
          <c:dLbls>
            <c:dLbl>
              <c:idx val="0"/>
              <c:layout>
                <c:manualLayout>
                  <c:x val="-9.9542338162966135E-2"/>
                  <c:y val="-0.20141317816728427"/>
                </c:manualLayout>
              </c:layout>
              <c:spPr>
                <a:noFill/>
                <a:ln w="25345">
                  <a:noFill/>
                </a:ln>
                <a:effectLst/>
              </c:spPr>
              <c:txPr>
                <a:bodyPr rot="0" spcFirstLastPara="1" vertOverflow="ellipsis" vert="horz" wrap="square" lIns="0" anchor="ctr" anchorCtr="1"/>
                <a:lstStyle/>
                <a:p>
                  <a:pPr>
                    <a:defRPr sz="40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Montserrat Black" panose="00000A00000000000000" pitchFamily="2" charset="-52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0-5859-4E1B-8051-59A6CA0CF3AA}"/>
                </c:ext>
              </c:extLst>
            </c:dLbl>
            <c:dLbl>
              <c:idx val="1"/>
              <c:layout>
                <c:manualLayout>
                  <c:x val="0.18173457447997787"/>
                  <c:y val="-0.112189613372989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859-4E1B-8051-59A6CA0CF3AA}"/>
                </c:ext>
              </c:extLst>
            </c:dLbl>
            <c:dLbl>
              <c:idx val="2"/>
              <c:layout>
                <c:manualLayout>
                  <c:x val="-0.21568043588807206"/>
                  <c:y val="0.149872238224166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859-4E1B-8051-59A6CA0CF3AA}"/>
                </c:ext>
              </c:extLst>
            </c:dLbl>
            <c:spPr>
              <a:noFill/>
              <a:ln w="25345"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40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ontserrat Black" panose="00000A00000000000000" pitchFamily="2" charset="-52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635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Экономика</c:v>
                </c:pt>
                <c:pt idx="1">
                  <c:v>Культура</c:v>
                </c:pt>
                <c:pt idx="2">
                  <c:v>Общегосударственные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5.7</c:v>
                </c:pt>
                <c:pt idx="1">
                  <c:v>13.4</c:v>
                </c:pt>
                <c:pt idx="2">
                  <c:v>16.8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859-4E1B-8051-59A6CA0CF3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22"/>
      </c:pieChart>
      <c:spPr>
        <a:noFill/>
        <a:ln w="25345"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2.9741197190163864E-2"/>
          <c:y val="0.27960054536931989"/>
          <c:w val="0.3947420771988322"/>
          <c:h val="0.35612056892571886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796"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214419670369013"/>
          <c:y val="0.1558852964845803"/>
          <c:w val="0.59089661964344709"/>
          <c:h val="0.8180443303557167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0" h="0"/>
            </a:sp3d>
          </c:spPr>
          <c:invertIfNegative val="0"/>
          <c:cat>
            <c:strRef>
              <c:f>Лист1!$A$2:$A$8</c:f>
              <c:strCache>
                <c:ptCount val="7"/>
                <c:pt idx="0">
                  <c:v>Культура и спорт</c:v>
                </c:pt>
                <c:pt idx="1">
                  <c:v>Благоустройство</c:v>
                </c:pt>
                <c:pt idx="2">
                  <c:v>Дорожный фонд</c:v>
                </c:pt>
                <c:pt idx="3">
                  <c:v>Уличное освещение</c:v>
                </c:pt>
                <c:pt idx="4">
                  <c:v>Ремонт водопроводных сетей</c:v>
                </c:pt>
                <c:pt idx="5">
                  <c:v>Софинансирование субсидий</c:v>
                </c:pt>
                <c:pt idx="6">
                  <c:v>Жилищное хозяйство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7.9</c:v>
                </c:pt>
                <c:pt idx="1">
                  <c:v>64.3</c:v>
                </c:pt>
                <c:pt idx="2">
                  <c:v>5.0999999999999996</c:v>
                </c:pt>
                <c:pt idx="3">
                  <c:v>2.5</c:v>
                </c:pt>
                <c:pt idx="4">
                  <c:v>1.8</c:v>
                </c:pt>
                <c:pt idx="5">
                  <c:v>1.3</c:v>
                </c:pt>
                <c:pt idx="6">
                  <c:v>1.6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704-4714-BAA9-8D652E1933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8060288"/>
        <c:axId val="28058752"/>
      </c:barChart>
      <c:valAx>
        <c:axId val="28058752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  <a:ea typeface="+mn-ea"/>
                <a:cs typeface="+mn-cs"/>
              </a:defRPr>
            </a:pPr>
            <a:endParaRPr lang="ru-RU"/>
          </a:p>
        </c:txPr>
        <c:crossAx val="28060288"/>
        <c:crosses val="autoZero"/>
        <c:crossBetween val="between"/>
      </c:valAx>
      <c:catAx>
        <c:axId val="280602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  <a:ea typeface="+mn-ea"/>
                <a:cs typeface="+mn-cs"/>
              </a:defRPr>
            </a:pPr>
            <a:endParaRPr lang="ru-RU"/>
          </a:p>
        </c:txPr>
        <c:crossAx val="28058752"/>
        <c:crosses val="autoZero"/>
        <c:auto val="1"/>
        <c:lblAlgn val="ctr"/>
        <c:lblOffset val="100"/>
        <c:noMultiLvlLbl val="0"/>
      </c:catAx>
      <c:spPr>
        <a:noFill/>
        <a:ln w="25345"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400" b="1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Montserrat Black" panose="00000A00000000000000" pitchFamily="2" charset="-52"/>
        </a:defRPr>
      </a:pPr>
      <a:endParaRPr lang="ru-RU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EC3B75-012E-47C6-A6BD-1CDEE79965A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D75235B-3C25-4DBE-9A13-86ADC0EB8633}">
      <dgm:prSet phldrT="[Текст]" custT="1"/>
      <dgm:spPr>
        <a:xfrm>
          <a:off x="283810" y="344"/>
          <a:ext cx="5647136" cy="890843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6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- </a:t>
          </a:r>
          <a:r>
            <a:rPr lang="ru-RU" sz="18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Проведено </a:t>
          </a:r>
          <a:r>
            <a:rPr lang="ru-RU" sz="18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46</a:t>
          </a:r>
          <a:r>
            <a:rPr lang="ru-RU" sz="1800" dirty="0" smtClean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 </a:t>
          </a:r>
          <a:r>
            <a:rPr lang="ru-RU" sz="18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рейдов</a:t>
          </a:r>
        </a:p>
      </dgm:t>
    </dgm:pt>
    <dgm:pt modelId="{601843B7-E6B4-4B6E-B028-77BB0AE53BC3}" type="parTrans" cxnId="{A7505ADD-B469-4935-8C04-48C5AA2C286A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73DA6161-1C6A-4328-9A6D-7059924EA624}" type="sibTrans" cxnId="{A7505ADD-B469-4935-8C04-48C5AA2C286A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DD1CA975-C3D8-44F7-8FE9-02A0E5A40483}">
      <dgm:prSet phldrT="[Текст]" custT="1"/>
      <dgm:spPr>
        <a:xfrm>
          <a:off x="286982" y="2171435"/>
          <a:ext cx="5643657" cy="1028323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algn="l"/>
          <a:r>
            <a:rPr lang="ru-RU" sz="28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- </a:t>
          </a:r>
          <a:r>
            <a:rPr lang="ru-RU" sz="20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Сумма штрафов </a:t>
          </a:r>
          <a:r>
            <a:rPr lang="ru-RU" sz="20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5,0</a:t>
          </a:r>
          <a:r>
            <a:rPr lang="ru-RU" sz="2000" dirty="0" smtClean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 </a:t>
          </a:r>
          <a:r>
            <a:rPr lang="ru-RU" sz="20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тыс. руб.</a:t>
          </a:r>
          <a:endParaRPr lang="ru-RU" sz="2000" b="1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  <a:ea typeface="+mn-ea"/>
            <a:cs typeface="Times New Roman" pitchFamily="18" charset="0"/>
          </a:endParaRPr>
        </a:p>
      </dgm:t>
    </dgm:pt>
    <dgm:pt modelId="{4DE5AA2F-56AD-4542-A2E9-EBE68F5A100E}" type="parTrans" cxnId="{72EF1B17-5AEF-44B3-947E-DC623DAD3AEE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A1534B16-F5AC-4F6A-9BE8-D263B9559B8D}" type="sibTrans" cxnId="{72EF1B17-5AEF-44B3-947E-DC623DAD3AEE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F4C6C3E6-3D7F-41E9-9932-F679D6BA93D3}">
      <dgm:prSet custT="1"/>
      <dgm:spPr>
        <a:xfrm>
          <a:off x="283810" y="3580392"/>
          <a:ext cx="5647136" cy="934052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600" b="0" u="none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- </a:t>
          </a:r>
          <a:r>
            <a:rPr lang="ru-RU" sz="2000" b="0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11</a:t>
          </a:r>
          <a:r>
            <a:rPr lang="ru-RU" sz="2000" b="0" u="none" dirty="0" smtClean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 </a:t>
          </a:r>
          <a:r>
            <a:rPr lang="ru-RU" sz="2000" b="0" u="none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материалов направлены ССП</a:t>
          </a:r>
        </a:p>
        <a:p>
          <a:endParaRPr lang="ru-RU" sz="1600" b="0" u="none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  <a:ea typeface="+mn-ea"/>
            <a:cs typeface="Times New Roman" pitchFamily="18" charset="0"/>
          </a:endParaRPr>
        </a:p>
      </dgm:t>
    </dgm:pt>
    <dgm:pt modelId="{D645FDA7-CD1A-4B93-B14D-393BFF82B90B}" type="sibTrans" cxnId="{F97EDCD0-7B7F-4078-BC98-194AA667B35F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71AA452D-B75D-454A-A593-8205BE26ADEF}" type="parTrans" cxnId="{F97EDCD0-7B7F-4078-BC98-194AA667B35F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37828311-3258-497F-ABD3-D0170DB49197}">
      <dgm:prSet phldrT="[Текст]" custT="1"/>
      <dgm:spPr>
        <a:xfrm>
          <a:off x="296547" y="1250342"/>
          <a:ext cx="4151662" cy="61992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2800" b="0" u="none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- </a:t>
          </a:r>
          <a:r>
            <a:rPr lang="ru-RU" sz="2000" b="0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93</a:t>
          </a:r>
          <a:r>
            <a:rPr lang="ru-RU" sz="2000" b="0" u="none" dirty="0" smtClean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 </a:t>
          </a:r>
          <a:r>
            <a:rPr lang="ru-RU" sz="2000" b="0" u="none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протоколов</a:t>
          </a:r>
          <a:endParaRPr lang="ru-RU" sz="2000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  <a:ea typeface="+mn-ea"/>
            <a:cs typeface="Times New Roman" pitchFamily="18" charset="0"/>
          </a:endParaRPr>
        </a:p>
      </dgm:t>
    </dgm:pt>
    <dgm:pt modelId="{424F5A1A-F4F9-4F75-8796-382825304589}" type="parTrans" cxnId="{8CB3AD52-C8D4-4B2E-88A5-DB245340416F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3B04D5C2-7E25-464A-A67A-D57C9DAD86F3}" type="sibTrans" cxnId="{8CB3AD52-C8D4-4B2E-88A5-DB245340416F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46BB6D00-7D2F-4155-A74E-48D34D7BC77E}" type="pres">
      <dgm:prSet presAssocID="{1FEC3B75-012E-47C6-A6BD-1CDEE79965A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54DC82-99A9-4643-AB07-7DF0BF35ECD4}" type="pres">
      <dgm:prSet presAssocID="{7D75235B-3C25-4DBE-9A13-86ADC0EB8633}" presName="parentLin" presStyleCnt="0"/>
      <dgm:spPr/>
    </dgm:pt>
    <dgm:pt modelId="{254E8345-79A4-4F85-AE48-FE49F3FDD95F}" type="pres">
      <dgm:prSet presAssocID="{7D75235B-3C25-4DBE-9A13-86ADC0EB8633}" presName="parentLeftMargin" presStyleLbl="node1" presStyleIdx="0" presStyleCnt="4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2AE4568-A542-45B8-AEFD-C5D8FDC92041}" type="pres">
      <dgm:prSet presAssocID="{7D75235B-3C25-4DBE-9A13-86ADC0EB8633}" presName="parentText" presStyleLbl="node1" presStyleIdx="0" presStyleCnt="4" custScaleX="142857" custScaleY="143703" custLinFactNeighborX="-12979" custLinFactNeighborY="-73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8FDCBA-FE16-4DD0-B82D-544C6D07057C}" type="pres">
      <dgm:prSet presAssocID="{7D75235B-3C25-4DBE-9A13-86ADC0EB8633}" presName="negativeSpace" presStyleCnt="0"/>
      <dgm:spPr/>
    </dgm:pt>
    <dgm:pt modelId="{543FC604-8237-4968-9ED6-3FD2C30810CD}" type="pres">
      <dgm:prSet presAssocID="{7D75235B-3C25-4DBE-9A13-86ADC0EB8633}" presName="childText" presStyleLbl="conFgAcc1" presStyleIdx="0" presStyleCnt="4">
        <dgm:presLayoutVars>
          <dgm:bulletEnabled val="1"/>
        </dgm:presLayoutVars>
      </dgm:prSet>
      <dgm:spPr>
        <a:xfrm>
          <a:off x="0" y="607742"/>
          <a:ext cx="5930947" cy="5292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/>
        </a:p>
      </dgm:t>
    </dgm:pt>
    <dgm:pt modelId="{06219663-3F65-4197-A5FA-1F58DF55A9CF}" type="pres">
      <dgm:prSet presAssocID="{73DA6161-1C6A-4328-9A6D-7059924EA624}" presName="spaceBetweenRectangles" presStyleCnt="0"/>
      <dgm:spPr/>
    </dgm:pt>
    <dgm:pt modelId="{A4A4E82E-6E39-4F64-AAA5-18E323B846A3}" type="pres">
      <dgm:prSet presAssocID="{37828311-3258-497F-ABD3-D0170DB49197}" presName="parentLin" presStyleCnt="0"/>
      <dgm:spPr/>
    </dgm:pt>
    <dgm:pt modelId="{990BAB76-2251-46CB-8DB0-D77250E466E3}" type="pres">
      <dgm:prSet presAssocID="{37828311-3258-497F-ABD3-D0170DB49197}" presName="parentLeftMargin" presStyleLbl="node1" presStyleIdx="0" presStyleCnt="4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BAD57717-2310-4AD4-AAA1-7C8244143B73}" type="pres">
      <dgm:prSet presAssocID="{37828311-3258-497F-ABD3-D0170DB4919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11045F-0E97-41BE-8CDB-A861F4BA87CA}" type="pres">
      <dgm:prSet presAssocID="{37828311-3258-497F-ABD3-D0170DB49197}" presName="negativeSpace" presStyleCnt="0"/>
      <dgm:spPr/>
    </dgm:pt>
    <dgm:pt modelId="{66E53306-2466-467B-861D-BEA53DA502B6}" type="pres">
      <dgm:prSet presAssocID="{37828311-3258-497F-ABD3-D0170DB49197}" presName="childText" presStyleLbl="conFgAcc1" presStyleIdx="1" presStyleCnt="4">
        <dgm:presLayoutVars>
          <dgm:bulletEnabled val="1"/>
        </dgm:presLayoutVars>
      </dgm:prSet>
      <dgm:spPr>
        <a:xfrm>
          <a:off x="0" y="1560302"/>
          <a:ext cx="5930947" cy="5292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72C4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/>
        </a:p>
      </dgm:t>
    </dgm:pt>
    <dgm:pt modelId="{2CCF3650-241F-40E6-A01E-CBA6A2F5D1BF}" type="pres">
      <dgm:prSet presAssocID="{3B04D5C2-7E25-464A-A67A-D57C9DAD86F3}" presName="spaceBetweenRectangles" presStyleCnt="0"/>
      <dgm:spPr/>
    </dgm:pt>
    <dgm:pt modelId="{2D69A7A2-0C7C-461D-86ED-A179BC3E567F}" type="pres">
      <dgm:prSet presAssocID="{DD1CA975-C3D8-44F7-8FE9-02A0E5A40483}" presName="parentLin" presStyleCnt="0"/>
      <dgm:spPr/>
    </dgm:pt>
    <dgm:pt modelId="{710D07B1-8939-47CB-8346-FEC407D71C44}" type="pres">
      <dgm:prSet presAssocID="{DD1CA975-C3D8-44F7-8FE9-02A0E5A40483}" presName="parentLeftMargin" presStyleLbl="node1" presStyleIdx="1" presStyleCnt="4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6220BC88-5CD1-4180-AF10-8A8BE3531B69}" type="pres">
      <dgm:prSet presAssocID="{DD1CA975-C3D8-44F7-8FE9-02A0E5A40483}" presName="parentText" presStyleLbl="node1" presStyleIdx="2" presStyleCnt="4" custScaleX="142769" custScaleY="165880" custLinFactNeighborX="1638" custLinFactNeighborY="-50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56D866-6DA3-42E3-B906-868FD21EC72F}" type="pres">
      <dgm:prSet presAssocID="{DD1CA975-C3D8-44F7-8FE9-02A0E5A40483}" presName="negativeSpace" presStyleCnt="0"/>
      <dgm:spPr/>
    </dgm:pt>
    <dgm:pt modelId="{06405104-B101-48ED-ACAD-9BAFDFD00463}" type="pres">
      <dgm:prSet presAssocID="{DD1CA975-C3D8-44F7-8FE9-02A0E5A40483}" presName="childText" presStyleLbl="conFgAcc1" presStyleIdx="2" presStyleCnt="4">
        <dgm:presLayoutVars>
          <dgm:bulletEnabled val="1"/>
        </dgm:presLayoutVars>
      </dgm:prSet>
      <dgm:spPr>
        <a:xfrm>
          <a:off x="0" y="2921265"/>
          <a:ext cx="5930947" cy="5292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/>
        </a:p>
      </dgm:t>
    </dgm:pt>
    <dgm:pt modelId="{4473278B-7069-42FD-95F1-D201D67112CE}" type="pres">
      <dgm:prSet presAssocID="{A1534B16-F5AC-4F6A-9BE8-D263B9559B8D}" presName="spaceBetweenRectangles" presStyleCnt="0"/>
      <dgm:spPr/>
    </dgm:pt>
    <dgm:pt modelId="{3DAEAC76-7171-43AD-865A-3DC9A44ED64E}" type="pres">
      <dgm:prSet presAssocID="{F4C6C3E6-3D7F-41E9-9932-F679D6BA93D3}" presName="parentLin" presStyleCnt="0"/>
      <dgm:spPr/>
    </dgm:pt>
    <dgm:pt modelId="{B5914080-3B9A-42B4-9C54-14B8E738CAB8}" type="pres">
      <dgm:prSet presAssocID="{F4C6C3E6-3D7F-41E9-9932-F679D6BA93D3}" presName="parentLeftMargin" presStyleLbl="node1" presStyleIdx="2" presStyleCnt="4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49C9F9D3-A8EF-45BD-BE30-1CD283EDF855}" type="pres">
      <dgm:prSet presAssocID="{F4C6C3E6-3D7F-41E9-9932-F679D6BA93D3}" presName="parentText" presStyleLbl="node1" presStyleIdx="3" presStyleCnt="4" custScaleX="142857" custScaleY="150673" custLinFactNeighborX="1638" custLinFactNeighborY="266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B761AB-3353-4C64-B396-60AE22D0DE28}" type="pres">
      <dgm:prSet presAssocID="{F4C6C3E6-3D7F-41E9-9932-F679D6BA93D3}" presName="negativeSpace" presStyleCnt="0"/>
      <dgm:spPr/>
    </dgm:pt>
    <dgm:pt modelId="{3C837565-79EE-49DA-B4AA-C2FBD51B1790}" type="pres">
      <dgm:prSet presAssocID="{F4C6C3E6-3D7F-41E9-9932-F679D6BA93D3}" presName="childText" presStyleLbl="conFgAcc1" presStyleIdx="3" presStyleCnt="4">
        <dgm:presLayoutVars>
          <dgm:bulletEnabled val="1"/>
        </dgm:presLayoutVars>
      </dgm:prSet>
      <dgm:spPr>
        <a:xfrm>
          <a:off x="0" y="4187957"/>
          <a:ext cx="5930947" cy="5292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/>
        </a:p>
      </dgm:t>
    </dgm:pt>
  </dgm:ptLst>
  <dgm:cxnLst>
    <dgm:cxn modelId="{F97EDCD0-7B7F-4078-BC98-194AA667B35F}" srcId="{1FEC3B75-012E-47C6-A6BD-1CDEE79965A1}" destId="{F4C6C3E6-3D7F-41E9-9932-F679D6BA93D3}" srcOrd="3" destOrd="0" parTransId="{71AA452D-B75D-454A-A593-8205BE26ADEF}" sibTransId="{D645FDA7-CD1A-4B93-B14D-393BFF82B90B}"/>
    <dgm:cxn modelId="{790CE5DE-097C-4303-A090-C60BC00105B3}" type="presOf" srcId="{7D75235B-3C25-4DBE-9A13-86ADC0EB8633}" destId="{12AE4568-A542-45B8-AEFD-C5D8FDC92041}" srcOrd="1" destOrd="0" presId="urn:microsoft.com/office/officeart/2005/8/layout/list1"/>
    <dgm:cxn modelId="{95F1836D-AFC2-4408-ACE5-A0A788126714}" type="presOf" srcId="{DD1CA975-C3D8-44F7-8FE9-02A0E5A40483}" destId="{6220BC88-5CD1-4180-AF10-8A8BE3531B69}" srcOrd="1" destOrd="0" presId="urn:microsoft.com/office/officeart/2005/8/layout/list1"/>
    <dgm:cxn modelId="{ECDE7A0A-E1E2-410B-9009-E33C36C52854}" type="presOf" srcId="{1FEC3B75-012E-47C6-A6BD-1CDEE79965A1}" destId="{46BB6D00-7D2F-4155-A74E-48D34D7BC77E}" srcOrd="0" destOrd="0" presId="urn:microsoft.com/office/officeart/2005/8/layout/list1"/>
    <dgm:cxn modelId="{72EF1B17-5AEF-44B3-947E-DC623DAD3AEE}" srcId="{1FEC3B75-012E-47C6-A6BD-1CDEE79965A1}" destId="{DD1CA975-C3D8-44F7-8FE9-02A0E5A40483}" srcOrd="2" destOrd="0" parTransId="{4DE5AA2F-56AD-4542-A2E9-EBE68F5A100E}" sibTransId="{A1534B16-F5AC-4F6A-9BE8-D263B9559B8D}"/>
    <dgm:cxn modelId="{A7505ADD-B469-4935-8C04-48C5AA2C286A}" srcId="{1FEC3B75-012E-47C6-A6BD-1CDEE79965A1}" destId="{7D75235B-3C25-4DBE-9A13-86ADC0EB8633}" srcOrd="0" destOrd="0" parTransId="{601843B7-E6B4-4B6E-B028-77BB0AE53BC3}" sibTransId="{73DA6161-1C6A-4328-9A6D-7059924EA624}"/>
    <dgm:cxn modelId="{9537A2C1-FD03-4B5A-8CC4-1006B47DD05D}" type="presOf" srcId="{37828311-3258-497F-ABD3-D0170DB49197}" destId="{990BAB76-2251-46CB-8DB0-D77250E466E3}" srcOrd="0" destOrd="0" presId="urn:microsoft.com/office/officeart/2005/8/layout/list1"/>
    <dgm:cxn modelId="{89B0A78F-A276-40BA-B32C-AE6330F306F6}" type="presOf" srcId="{37828311-3258-497F-ABD3-D0170DB49197}" destId="{BAD57717-2310-4AD4-AAA1-7C8244143B73}" srcOrd="1" destOrd="0" presId="urn:microsoft.com/office/officeart/2005/8/layout/list1"/>
    <dgm:cxn modelId="{8CB3AD52-C8D4-4B2E-88A5-DB245340416F}" srcId="{1FEC3B75-012E-47C6-A6BD-1CDEE79965A1}" destId="{37828311-3258-497F-ABD3-D0170DB49197}" srcOrd="1" destOrd="0" parTransId="{424F5A1A-F4F9-4F75-8796-382825304589}" sibTransId="{3B04D5C2-7E25-464A-A67A-D57C9DAD86F3}"/>
    <dgm:cxn modelId="{7C6C2CCA-A625-4C01-96B5-FFD09BF53267}" type="presOf" srcId="{7D75235B-3C25-4DBE-9A13-86ADC0EB8633}" destId="{254E8345-79A4-4F85-AE48-FE49F3FDD95F}" srcOrd="0" destOrd="0" presId="urn:microsoft.com/office/officeart/2005/8/layout/list1"/>
    <dgm:cxn modelId="{75A361CD-1EEF-4BDF-A084-133FE6730F06}" type="presOf" srcId="{F4C6C3E6-3D7F-41E9-9932-F679D6BA93D3}" destId="{B5914080-3B9A-42B4-9C54-14B8E738CAB8}" srcOrd="0" destOrd="0" presId="urn:microsoft.com/office/officeart/2005/8/layout/list1"/>
    <dgm:cxn modelId="{2EE0DFCD-BFEF-4977-9303-04C7C1B0CED4}" type="presOf" srcId="{F4C6C3E6-3D7F-41E9-9932-F679D6BA93D3}" destId="{49C9F9D3-A8EF-45BD-BE30-1CD283EDF855}" srcOrd="1" destOrd="0" presId="urn:microsoft.com/office/officeart/2005/8/layout/list1"/>
    <dgm:cxn modelId="{8541E254-E0CC-4854-AAEF-F5ED07CBF06B}" type="presOf" srcId="{DD1CA975-C3D8-44F7-8FE9-02A0E5A40483}" destId="{710D07B1-8939-47CB-8346-FEC407D71C44}" srcOrd="0" destOrd="0" presId="urn:microsoft.com/office/officeart/2005/8/layout/list1"/>
    <dgm:cxn modelId="{4BC5C270-0899-4945-9D08-6C9D8B563EDC}" type="presParOf" srcId="{46BB6D00-7D2F-4155-A74E-48D34D7BC77E}" destId="{3E54DC82-99A9-4643-AB07-7DF0BF35ECD4}" srcOrd="0" destOrd="0" presId="urn:microsoft.com/office/officeart/2005/8/layout/list1"/>
    <dgm:cxn modelId="{2BFC1C80-694A-488E-9209-52C9ABB1A24F}" type="presParOf" srcId="{3E54DC82-99A9-4643-AB07-7DF0BF35ECD4}" destId="{254E8345-79A4-4F85-AE48-FE49F3FDD95F}" srcOrd="0" destOrd="0" presId="urn:microsoft.com/office/officeart/2005/8/layout/list1"/>
    <dgm:cxn modelId="{A86171FC-4238-4BD7-BB8D-D89B4A11287E}" type="presParOf" srcId="{3E54DC82-99A9-4643-AB07-7DF0BF35ECD4}" destId="{12AE4568-A542-45B8-AEFD-C5D8FDC92041}" srcOrd="1" destOrd="0" presId="urn:microsoft.com/office/officeart/2005/8/layout/list1"/>
    <dgm:cxn modelId="{C8839415-252F-4808-BF79-7AB26C8808AE}" type="presParOf" srcId="{46BB6D00-7D2F-4155-A74E-48D34D7BC77E}" destId="{5D8FDCBA-FE16-4DD0-B82D-544C6D07057C}" srcOrd="1" destOrd="0" presId="urn:microsoft.com/office/officeart/2005/8/layout/list1"/>
    <dgm:cxn modelId="{342D2A8D-1832-4563-A76C-657FEF5439ED}" type="presParOf" srcId="{46BB6D00-7D2F-4155-A74E-48D34D7BC77E}" destId="{543FC604-8237-4968-9ED6-3FD2C30810CD}" srcOrd="2" destOrd="0" presId="urn:microsoft.com/office/officeart/2005/8/layout/list1"/>
    <dgm:cxn modelId="{616C4481-96BD-4B58-8953-14457FF7C63B}" type="presParOf" srcId="{46BB6D00-7D2F-4155-A74E-48D34D7BC77E}" destId="{06219663-3F65-4197-A5FA-1F58DF55A9CF}" srcOrd="3" destOrd="0" presId="urn:microsoft.com/office/officeart/2005/8/layout/list1"/>
    <dgm:cxn modelId="{C3B85368-3570-40A0-820E-92C2E5E28822}" type="presParOf" srcId="{46BB6D00-7D2F-4155-A74E-48D34D7BC77E}" destId="{A4A4E82E-6E39-4F64-AAA5-18E323B846A3}" srcOrd="4" destOrd="0" presId="urn:microsoft.com/office/officeart/2005/8/layout/list1"/>
    <dgm:cxn modelId="{A2A40FA8-CADA-46E7-A4B1-B7E6F068D3C1}" type="presParOf" srcId="{A4A4E82E-6E39-4F64-AAA5-18E323B846A3}" destId="{990BAB76-2251-46CB-8DB0-D77250E466E3}" srcOrd="0" destOrd="0" presId="urn:microsoft.com/office/officeart/2005/8/layout/list1"/>
    <dgm:cxn modelId="{2F2F1CDF-8B16-49F3-9C89-DF6815581ED9}" type="presParOf" srcId="{A4A4E82E-6E39-4F64-AAA5-18E323B846A3}" destId="{BAD57717-2310-4AD4-AAA1-7C8244143B73}" srcOrd="1" destOrd="0" presId="urn:microsoft.com/office/officeart/2005/8/layout/list1"/>
    <dgm:cxn modelId="{4350AE37-5F08-4499-9BAE-22A8DF7F2070}" type="presParOf" srcId="{46BB6D00-7D2F-4155-A74E-48D34D7BC77E}" destId="{CF11045F-0E97-41BE-8CDB-A861F4BA87CA}" srcOrd="5" destOrd="0" presId="urn:microsoft.com/office/officeart/2005/8/layout/list1"/>
    <dgm:cxn modelId="{36A83E1D-F9CB-43F9-BF7F-E637263ACCA2}" type="presParOf" srcId="{46BB6D00-7D2F-4155-A74E-48D34D7BC77E}" destId="{66E53306-2466-467B-861D-BEA53DA502B6}" srcOrd="6" destOrd="0" presId="urn:microsoft.com/office/officeart/2005/8/layout/list1"/>
    <dgm:cxn modelId="{F9FC7245-2189-4DBD-B198-F4EBABD8F463}" type="presParOf" srcId="{46BB6D00-7D2F-4155-A74E-48D34D7BC77E}" destId="{2CCF3650-241F-40E6-A01E-CBA6A2F5D1BF}" srcOrd="7" destOrd="0" presId="urn:microsoft.com/office/officeart/2005/8/layout/list1"/>
    <dgm:cxn modelId="{51C75E84-9885-4A64-BFC4-E4573A51D411}" type="presParOf" srcId="{46BB6D00-7D2F-4155-A74E-48D34D7BC77E}" destId="{2D69A7A2-0C7C-461D-86ED-A179BC3E567F}" srcOrd="8" destOrd="0" presId="urn:microsoft.com/office/officeart/2005/8/layout/list1"/>
    <dgm:cxn modelId="{65C442C0-72E0-437E-AF47-87BDFFA0339A}" type="presParOf" srcId="{2D69A7A2-0C7C-461D-86ED-A179BC3E567F}" destId="{710D07B1-8939-47CB-8346-FEC407D71C44}" srcOrd="0" destOrd="0" presId="urn:microsoft.com/office/officeart/2005/8/layout/list1"/>
    <dgm:cxn modelId="{90A0FF30-3801-48F2-B039-CA5422A2D32A}" type="presParOf" srcId="{2D69A7A2-0C7C-461D-86ED-A179BC3E567F}" destId="{6220BC88-5CD1-4180-AF10-8A8BE3531B69}" srcOrd="1" destOrd="0" presId="urn:microsoft.com/office/officeart/2005/8/layout/list1"/>
    <dgm:cxn modelId="{5AFF3C48-1F4B-4ED2-9FD0-62EB0DDD75E8}" type="presParOf" srcId="{46BB6D00-7D2F-4155-A74E-48D34D7BC77E}" destId="{C156D866-6DA3-42E3-B906-868FD21EC72F}" srcOrd="9" destOrd="0" presId="urn:microsoft.com/office/officeart/2005/8/layout/list1"/>
    <dgm:cxn modelId="{E61E2D11-D017-4938-8438-96B295689CF5}" type="presParOf" srcId="{46BB6D00-7D2F-4155-A74E-48D34D7BC77E}" destId="{06405104-B101-48ED-ACAD-9BAFDFD00463}" srcOrd="10" destOrd="0" presId="urn:microsoft.com/office/officeart/2005/8/layout/list1"/>
    <dgm:cxn modelId="{B63A3FA0-63C5-4F00-A247-F942A04CC94E}" type="presParOf" srcId="{46BB6D00-7D2F-4155-A74E-48D34D7BC77E}" destId="{4473278B-7069-42FD-95F1-D201D67112CE}" srcOrd="11" destOrd="0" presId="urn:microsoft.com/office/officeart/2005/8/layout/list1"/>
    <dgm:cxn modelId="{AA46E9F2-4D09-4CAB-89C9-8DCB2CA18DB7}" type="presParOf" srcId="{46BB6D00-7D2F-4155-A74E-48D34D7BC77E}" destId="{3DAEAC76-7171-43AD-865A-3DC9A44ED64E}" srcOrd="12" destOrd="0" presId="urn:microsoft.com/office/officeart/2005/8/layout/list1"/>
    <dgm:cxn modelId="{B30ED4F7-CAF0-4486-BDF4-FF8928FDD6B9}" type="presParOf" srcId="{3DAEAC76-7171-43AD-865A-3DC9A44ED64E}" destId="{B5914080-3B9A-42B4-9C54-14B8E738CAB8}" srcOrd="0" destOrd="0" presId="urn:microsoft.com/office/officeart/2005/8/layout/list1"/>
    <dgm:cxn modelId="{75DB4EB9-FA9E-417A-8752-C48AF21D18AA}" type="presParOf" srcId="{3DAEAC76-7171-43AD-865A-3DC9A44ED64E}" destId="{49C9F9D3-A8EF-45BD-BE30-1CD283EDF855}" srcOrd="1" destOrd="0" presId="urn:microsoft.com/office/officeart/2005/8/layout/list1"/>
    <dgm:cxn modelId="{84A5852A-C0DC-4C85-9AE2-CAF6258B1859}" type="presParOf" srcId="{46BB6D00-7D2F-4155-A74E-48D34D7BC77E}" destId="{15B761AB-3353-4C64-B396-60AE22D0DE28}" srcOrd="13" destOrd="0" presId="urn:microsoft.com/office/officeart/2005/8/layout/list1"/>
    <dgm:cxn modelId="{6B3E28F7-E82F-48D4-ABAE-DCDCFC64BF25}" type="presParOf" srcId="{46BB6D00-7D2F-4155-A74E-48D34D7BC77E}" destId="{3C837565-79EE-49DA-B4AA-C2FBD51B1790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937CFA-E69C-4FA5-B935-4F1AF8263BA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2CE016-7A4A-498B-9423-571E304B4D2B}">
      <dgm:prSet phldrT="[Текст]" custT="1"/>
      <dgm:spPr>
        <a:xfrm>
          <a:off x="0" y="1648238"/>
          <a:ext cx="9037268" cy="121680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24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- </a:t>
          </a:r>
          <a:r>
            <a:rPr lang="ru-RU" sz="2400" b="1" dirty="0" smtClean="0">
              <a:solidFill>
                <a:sysClr val="window" lastClr="FFFFFF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Продолжить работы по </a:t>
          </a:r>
          <a:r>
            <a:rPr lang="ru-RU" sz="2400" b="1" dirty="0" err="1" smtClean="0">
              <a:solidFill>
                <a:sysClr val="window" lastClr="FFFFFF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грейдированию</a:t>
          </a:r>
          <a:r>
            <a:rPr lang="ru-RU" sz="2400" b="1" dirty="0" smtClean="0">
              <a:solidFill>
                <a:sysClr val="window" lastClr="FFFFFF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и улучшению уличной дорожной сети</a:t>
          </a:r>
          <a:endParaRPr lang="ru-RU" sz="2000" b="1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C1E1B482-E2A1-4E7D-BDB9-16A019DA1626}" type="parTrans" cxnId="{2B228881-06B0-4DD1-81DB-A7FC24BA27C4}">
      <dgm:prSet/>
      <dgm:spPr/>
      <dgm:t>
        <a:bodyPr/>
        <a:lstStyle/>
        <a:p>
          <a:endParaRPr lang="ru-RU" sz="1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6426B72F-94F4-4D34-92F8-522D08CB84A0}" type="sibTrans" cxnId="{2B228881-06B0-4DD1-81DB-A7FC24BA27C4}">
      <dgm:prSet/>
      <dgm:spPr/>
      <dgm:t>
        <a:bodyPr/>
        <a:lstStyle/>
        <a:p>
          <a:endParaRPr lang="ru-RU" sz="1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4E34DCF0-A42E-42A6-9662-9FA271C0AC27}">
      <dgm:prSet custT="1"/>
      <dgm:spPr>
        <a:xfrm>
          <a:off x="0" y="0"/>
          <a:ext cx="9037268" cy="121680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2400" dirty="0" smtClean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- </a:t>
          </a:r>
          <a:r>
            <a:rPr lang="ru-RU" sz="2400" b="1" dirty="0" smtClean="0">
              <a:solidFill>
                <a:sysClr val="window" lastClr="FFFFFF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Ремонт фасада здания ДК </a:t>
          </a:r>
          <a:r>
            <a:rPr lang="ru-RU" sz="2400" b="1" dirty="0" err="1" smtClean="0">
              <a:solidFill>
                <a:sysClr val="window" lastClr="FFFFFF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с.Отрадо</a:t>
          </a:r>
          <a:r>
            <a:rPr lang="ru-RU" sz="2400" b="1" dirty="0" smtClean="0">
              <a:solidFill>
                <a:sysClr val="window" lastClr="FFFFFF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-Кубанское и ДК </a:t>
          </a:r>
          <a:r>
            <a:rPr lang="ru-RU" sz="2400" b="1" dirty="0" err="1" smtClean="0">
              <a:solidFill>
                <a:sysClr val="window" lastClr="FFFFFF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п.Ботаника</a:t>
          </a:r>
          <a:endParaRPr lang="ru-RU" sz="2000" b="1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A149D012-9579-43E2-96D9-9C05234983CD}" type="parTrans" cxnId="{B281A624-3615-4D24-B636-B59A60988C43}">
      <dgm:prSet/>
      <dgm:spPr/>
      <dgm:t>
        <a:bodyPr/>
        <a:lstStyle/>
        <a:p>
          <a:endParaRPr lang="ru-RU" sz="1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7A56430F-1147-4370-A5C0-E4E2C4520E2B}" type="sibTrans" cxnId="{B281A624-3615-4D24-B636-B59A60988C43}">
      <dgm:prSet/>
      <dgm:spPr/>
      <dgm:t>
        <a:bodyPr/>
        <a:lstStyle/>
        <a:p>
          <a:endParaRPr lang="ru-RU" sz="1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36832E79-7F50-4B40-8A38-0A3F33D8E5C4}">
      <dgm:prSet phldrT="[Текст]" custT="1"/>
      <dgm:spPr>
        <a:xfrm>
          <a:off x="0" y="3052238"/>
          <a:ext cx="9037268" cy="121680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2400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/>
              <a:ea typeface="+mn-ea"/>
              <a:cs typeface="Times New Roman" pitchFamily="18" charset="0"/>
            </a:rPr>
            <a:t>- </a:t>
          </a:r>
          <a:r>
            <a:rPr lang="ru-RU" sz="2400" b="1" dirty="0" smtClean="0">
              <a:solidFill>
                <a:sysClr val="window" lastClr="FFFFFF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Обустройство уличного освещения п. Ботаника и </a:t>
          </a:r>
          <a:r>
            <a:rPr lang="ru-RU" sz="2400" b="1" dirty="0" err="1" smtClean="0">
              <a:solidFill>
                <a:sysClr val="window" lastClr="FFFFFF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х.Прогресс</a:t>
          </a:r>
          <a:endParaRPr lang="ru-RU" sz="2000" b="1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0E8BDE68-B9FD-4278-ACE5-3BE5B0156A5F}" type="parTrans" cxnId="{70012FE7-9EB2-41D7-BDF1-16263B7BB569}">
      <dgm:prSet/>
      <dgm:spPr/>
      <dgm:t>
        <a:bodyPr/>
        <a:lstStyle/>
        <a:p>
          <a:endParaRPr lang="ru-RU" sz="1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A76FC904-71C0-4785-BC5A-CC10A2607BB7}" type="sibTrans" cxnId="{70012FE7-9EB2-41D7-BDF1-16263B7BB569}">
      <dgm:prSet/>
      <dgm:spPr/>
      <dgm:t>
        <a:bodyPr/>
        <a:lstStyle/>
        <a:p>
          <a:endParaRPr lang="ru-RU" sz="1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689949E7-AA4E-43EE-AB9D-A1921E40BD1C}" type="pres">
      <dgm:prSet presAssocID="{3C937CFA-E69C-4FA5-B935-4F1AF8263BA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E64265-6388-43F1-B5B7-53CA87E5FD57}" type="pres">
      <dgm:prSet presAssocID="{4E34DCF0-A42E-42A6-9662-9FA271C0AC27}" presName="parentText" presStyleLbl="node1" presStyleIdx="0" presStyleCnt="3" custLinFactY="-44211" custLinFactNeighborX="-1356" custLinFactNeighborY="-100000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8BED209-52E3-4112-BC32-1EC620CE2D98}" type="pres">
      <dgm:prSet presAssocID="{7A56430F-1147-4370-A5C0-E4E2C4520E2B}" presName="spacer" presStyleCnt="0"/>
      <dgm:spPr/>
    </dgm:pt>
    <dgm:pt modelId="{6A3C1133-B5B7-4D50-B5C8-41562C3F28E9}" type="pres">
      <dgm:prSet presAssocID="{1D2CE016-7A4A-498B-9423-571E304B4D2B}" presName="parentText" presStyleLbl="node1" presStyleIdx="1" presStyleCnt="3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9863DEC-93B3-4A98-9DDB-2B7E46D66E62}" type="pres">
      <dgm:prSet presAssocID="{6426B72F-94F4-4D34-92F8-522D08CB84A0}" presName="spacer" presStyleCnt="0"/>
      <dgm:spPr/>
    </dgm:pt>
    <dgm:pt modelId="{9028226C-2E43-47D9-98C0-4679E093F07D}" type="pres">
      <dgm:prSet presAssocID="{36832E79-7F50-4B40-8A38-0A3F33D8E5C4}" presName="parentText" presStyleLbl="node1" presStyleIdx="2" presStyleCnt="3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243C8E90-CFDA-406D-AB49-F03E97CC838E}" type="presOf" srcId="{4E34DCF0-A42E-42A6-9662-9FA271C0AC27}" destId="{4DE64265-6388-43F1-B5B7-53CA87E5FD57}" srcOrd="0" destOrd="0" presId="urn:microsoft.com/office/officeart/2005/8/layout/vList2"/>
    <dgm:cxn modelId="{F195F796-5448-4090-BAC5-E796DB862869}" type="presOf" srcId="{36832E79-7F50-4B40-8A38-0A3F33D8E5C4}" destId="{9028226C-2E43-47D9-98C0-4679E093F07D}" srcOrd="0" destOrd="0" presId="urn:microsoft.com/office/officeart/2005/8/layout/vList2"/>
    <dgm:cxn modelId="{ABB0F591-73B5-4FBE-93D1-DAFC544FEAB0}" type="presOf" srcId="{3C937CFA-E69C-4FA5-B935-4F1AF8263BAE}" destId="{689949E7-AA4E-43EE-AB9D-A1921E40BD1C}" srcOrd="0" destOrd="0" presId="urn:microsoft.com/office/officeart/2005/8/layout/vList2"/>
    <dgm:cxn modelId="{B281A624-3615-4D24-B636-B59A60988C43}" srcId="{3C937CFA-E69C-4FA5-B935-4F1AF8263BAE}" destId="{4E34DCF0-A42E-42A6-9662-9FA271C0AC27}" srcOrd="0" destOrd="0" parTransId="{A149D012-9579-43E2-96D9-9C05234983CD}" sibTransId="{7A56430F-1147-4370-A5C0-E4E2C4520E2B}"/>
    <dgm:cxn modelId="{F0044E95-0966-459A-8810-E5393CAB0772}" type="presOf" srcId="{1D2CE016-7A4A-498B-9423-571E304B4D2B}" destId="{6A3C1133-B5B7-4D50-B5C8-41562C3F28E9}" srcOrd="0" destOrd="0" presId="urn:microsoft.com/office/officeart/2005/8/layout/vList2"/>
    <dgm:cxn modelId="{2B228881-06B0-4DD1-81DB-A7FC24BA27C4}" srcId="{3C937CFA-E69C-4FA5-B935-4F1AF8263BAE}" destId="{1D2CE016-7A4A-498B-9423-571E304B4D2B}" srcOrd="1" destOrd="0" parTransId="{C1E1B482-E2A1-4E7D-BDB9-16A019DA1626}" sibTransId="{6426B72F-94F4-4D34-92F8-522D08CB84A0}"/>
    <dgm:cxn modelId="{70012FE7-9EB2-41D7-BDF1-16263B7BB569}" srcId="{3C937CFA-E69C-4FA5-B935-4F1AF8263BAE}" destId="{36832E79-7F50-4B40-8A38-0A3F33D8E5C4}" srcOrd="2" destOrd="0" parTransId="{0E8BDE68-B9FD-4278-ACE5-3BE5B0156A5F}" sibTransId="{A76FC904-71C0-4785-BC5A-CC10A2607BB7}"/>
    <dgm:cxn modelId="{158A906B-73D6-4ADD-B943-372FDF95B784}" type="presParOf" srcId="{689949E7-AA4E-43EE-AB9D-A1921E40BD1C}" destId="{4DE64265-6388-43F1-B5B7-53CA87E5FD57}" srcOrd="0" destOrd="0" presId="urn:microsoft.com/office/officeart/2005/8/layout/vList2"/>
    <dgm:cxn modelId="{FDCE8455-2269-42AC-9906-52DFBF441488}" type="presParOf" srcId="{689949E7-AA4E-43EE-AB9D-A1921E40BD1C}" destId="{78BED209-52E3-4112-BC32-1EC620CE2D98}" srcOrd="1" destOrd="0" presId="urn:microsoft.com/office/officeart/2005/8/layout/vList2"/>
    <dgm:cxn modelId="{79D8F70A-1664-4B1E-9E07-51750FB21823}" type="presParOf" srcId="{689949E7-AA4E-43EE-AB9D-A1921E40BD1C}" destId="{6A3C1133-B5B7-4D50-B5C8-41562C3F28E9}" srcOrd="2" destOrd="0" presId="urn:microsoft.com/office/officeart/2005/8/layout/vList2"/>
    <dgm:cxn modelId="{A00829FB-C683-4CA0-B692-D9513B3CA0B3}" type="presParOf" srcId="{689949E7-AA4E-43EE-AB9D-A1921E40BD1C}" destId="{19863DEC-93B3-4A98-9DDB-2B7E46D66E62}" srcOrd="3" destOrd="0" presId="urn:microsoft.com/office/officeart/2005/8/layout/vList2"/>
    <dgm:cxn modelId="{C072FC21-8AEA-4EC5-B091-92144457D68D}" type="presParOf" srcId="{689949E7-AA4E-43EE-AB9D-A1921E40BD1C}" destId="{9028226C-2E43-47D9-98C0-4679E093F07D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937CFA-E69C-4FA5-B935-4F1AF8263BA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2CE016-7A4A-498B-9423-571E304B4D2B}">
      <dgm:prSet phldrT="[Текст]" custT="1"/>
      <dgm:spPr>
        <a:xfrm>
          <a:off x="0" y="1277928"/>
          <a:ext cx="8711692" cy="1104479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2400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- эффективное использование муниципального имущества</a:t>
          </a:r>
        </a:p>
      </dgm:t>
    </dgm:pt>
    <dgm:pt modelId="{C1E1B482-E2A1-4E7D-BDB9-16A019DA1626}" type="parTrans" cxnId="{2B228881-06B0-4DD1-81DB-A7FC24BA27C4}">
      <dgm:prSet/>
      <dgm:spPr/>
      <dgm:t>
        <a:bodyPr/>
        <a:lstStyle/>
        <a:p>
          <a:endParaRPr lang="ru-RU" sz="16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6426B72F-94F4-4D34-92F8-522D08CB84A0}" type="sibTrans" cxnId="{2B228881-06B0-4DD1-81DB-A7FC24BA27C4}">
      <dgm:prSet/>
      <dgm:spPr/>
      <dgm:t>
        <a:bodyPr/>
        <a:lstStyle/>
        <a:p>
          <a:endParaRPr lang="ru-RU" sz="16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4E34DCF0-A42E-42A6-9662-9FA271C0AC27}">
      <dgm:prSet custT="1"/>
      <dgm:spPr>
        <a:xfrm>
          <a:off x="0" y="3528"/>
          <a:ext cx="8711692" cy="1104479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2400" b="1" baseline="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itchFamily="18" charset="0"/>
            </a:rPr>
            <a:t>- </a:t>
          </a:r>
          <a:r>
            <a:rPr lang="ru-RU" sz="2400" b="1" baseline="0" dirty="0" smtClean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itchFamily="18" charset="0"/>
            </a:rPr>
            <a:t>Установка детской площадки в х. Мирный Пахарь</a:t>
          </a:r>
          <a:endParaRPr lang="ru-RU" sz="2400" b="1" baseline="0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+mn-cs"/>
          </a:endParaRPr>
        </a:p>
      </dgm:t>
    </dgm:pt>
    <dgm:pt modelId="{A149D012-9579-43E2-96D9-9C05234983CD}" type="parTrans" cxnId="{B281A624-3615-4D24-B636-B59A60988C43}">
      <dgm:prSet/>
      <dgm:spPr/>
      <dgm:t>
        <a:bodyPr/>
        <a:lstStyle/>
        <a:p>
          <a:endParaRPr lang="ru-RU" sz="16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7A56430F-1147-4370-A5C0-E4E2C4520E2B}" type="sibTrans" cxnId="{B281A624-3615-4D24-B636-B59A60988C43}">
      <dgm:prSet/>
      <dgm:spPr/>
      <dgm:t>
        <a:bodyPr/>
        <a:lstStyle/>
        <a:p>
          <a:endParaRPr lang="ru-RU" sz="16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36832E79-7F50-4B40-8A38-0A3F33D8E5C4}">
      <dgm:prSet phldrT="[Текст]" custT="1"/>
      <dgm:spPr>
        <a:xfrm>
          <a:off x="0" y="2552327"/>
          <a:ext cx="8711692" cy="1104479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2400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- снижение уровня недоимки</a:t>
          </a:r>
        </a:p>
      </dgm:t>
    </dgm:pt>
    <dgm:pt modelId="{0E8BDE68-B9FD-4278-ACE5-3BE5B0156A5F}" type="parTrans" cxnId="{70012FE7-9EB2-41D7-BDF1-16263B7BB569}">
      <dgm:prSet/>
      <dgm:spPr/>
      <dgm:t>
        <a:bodyPr/>
        <a:lstStyle/>
        <a:p>
          <a:endParaRPr lang="ru-RU" sz="16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A76FC904-71C0-4785-BC5A-CC10A2607BB7}" type="sibTrans" cxnId="{70012FE7-9EB2-41D7-BDF1-16263B7BB569}">
      <dgm:prSet/>
      <dgm:spPr/>
      <dgm:t>
        <a:bodyPr/>
        <a:lstStyle/>
        <a:p>
          <a:endParaRPr lang="ru-RU" sz="16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</a:endParaRPr>
        </a:p>
      </dgm:t>
    </dgm:pt>
    <dgm:pt modelId="{689949E7-AA4E-43EE-AB9D-A1921E40BD1C}" type="pres">
      <dgm:prSet presAssocID="{3C937CFA-E69C-4FA5-B935-4F1AF8263BA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E64265-6388-43F1-B5B7-53CA87E5FD57}" type="pres">
      <dgm:prSet presAssocID="{4E34DCF0-A42E-42A6-9662-9FA271C0AC27}" presName="parentText" presStyleLbl="node1" presStyleIdx="0" presStyleCnt="3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8BED209-52E3-4112-BC32-1EC620CE2D98}" type="pres">
      <dgm:prSet presAssocID="{7A56430F-1147-4370-A5C0-E4E2C4520E2B}" presName="spacer" presStyleCnt="0"/>
      <dgm:spPr/>
    </dgm:pt>
    <dgm:pt modelId="{6A3C1133-B5B7-4D50-B5C8-41562C3F28E9}" type="pres">
      <dgm:prSet presAssocID="{1D2CE016-7A4A-498B-9423-571E304B4D2B}" presName="parentText" presStyleLbl="node1" presStyleIdx="1" presStyleCnt="3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9863DEC-93B3-4A98-9DDB-2B7E46D66E62}" type="pres">
      <dgm:prSet presAssocID="{6426B72F-94F4-4D34-92F8-522D08CB84A0}" presName="spacer" presStyleCnt="0"/>
      <dgm:spPr/>
    </dgm:pt>
    <dgm:pt modelId="{9028226C-2E43-47D9-98C0-4679E093F07D}" type="pres">
      <dgm:prSet presAssocID="{36832E79-7F50-4B40-8A38-0A3F33D8E5C4}" presName="parentText" presStyleLbl="node1" presStyleIdx="2" presStyleCnt="3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5AA358DE-C512-4ED3-9815-14D888D42F7D}" type="presOf" srcId="{3C937CFA-E69C-4FA5-B935-4F1AF8263BAE}" destId="{689949E7-AA4E-43EE-AB9D-A1921E40BD1C}" srcOrd="0" destOrd="0" presId="urn:microsoft.com/office/officeart/2005/8/layout/vList2"/>
    <dgm:cxn modelId="{B281A624-3615-4D24-B636-B59A60988C43}" srcId="{3C937CFA-E69C-4FA5-B935-4F1AF8263BAE}" destId="{4E34DCF0-A42E-42A6-9662-9FA271C0AC27}" srcOrd="0" destOrd="0" parTransId="{A149D012-9579-43E2-96D9-9C05234983CD}" sibTransId="{7A56430F-1147-4370-A5C0-E4E2C4520E2B}"/>
    <dgm:cxn modelId="{A9E14125-E474-47D2-A46E-97270C888EE5}" type="presOf" srcId="{36832E79-7F50-4B40-8A38-0A3F33D8E5C4}" destId="{9028226C-2E43-47D9-98C0-4679E093F07D}" srcOrd="0" destOrd="0" presId="urn:microsoft.com/office/officeart/2005/8/layout/vList2"/>
    <dgm:cxn modelId="{87E9AAB3-8A10-4B1A-B5FF-F01712118E12}" type="presOf" srcId="{1D2CE016-7A4A-498B-9423-571E304B4D2B}" destId="{6A3C1133-B5B7-4D50-B5C8-41562C3F28E9}" srcOrd="0" destOrd="0" presId="urn:microsoft.com/office/officeart/2005/8/layout/vList2"/>
    <dgm:cxn modelId="{B6CBBF9B-248D-4C4C-B353-91ED2986131B}" type="presOf" srcId="{4E34DCF0-A42E-42A6-9662-9FA271C0AC27}" destId="{4DE64265-6388-43F1-B5B7-53CA87E5FD57}" srcOrd="0" destOrd="0" presId="urn:microsoft.com/office/officeart/2005/8/layout/vList2"/>
    <dgm:cxn modelId="{2B228881-06B0-4DD1-81DB-A7FC24BA27C4}" srcId="{3C937CFA-E69C-4FA5-B935-4F1AF8263BAE}" destId="{1D2CE016-7A4A-498B-9423-571E304B4D2B}" srcOrd="1" destOrd="0" parTransId="{C1E1B482-E2A1-4E7D-BDB9-16A019DA1626}" sibTransId="{6426B72F-94F4-4D34-92F8-522D08CB84A0}"/>
    <dgm:cxn modelId="{70012FE7-9EB2-41D7-BDF1-16263B7BB569}" srcId="{3C937CFA-E69C-4FA5-B935-4F1AF8263BAE}" destId="{36832E79-7F50-4B40-8A38-0A3F33D8E5C4}" srcOrd="2" destOrd="0" parTransId="{0E8BDE68-B9FD-4278-ACE5-3BE5B0156A5F}" sibTransId="{A76FC904-71C0-4785-BC5A-CC10A2607BB7}"/>
    <dgm:cxn modelId="{907B9E02-2A29-48F0-A1CB-789CD17B87C1}" type="presParOf" srcId="{689949E7-AA4E-43EE-AB9D-A1921E40BD1C}" destId="{4DE64265-6388-43F1-B5B7-53CA87E5FD57}" srcOrd="0" destOrd="0" presId="urn:microsoft.com/office/officeart/2005/8/layout/vList2"/>
    <dgm:cxn modelId="{39030118-A5D5-4B75-A557-31BC3A2209B2}" type="presParOf" srcId="{689949E7-AA4E-43EE-AB9D-A1921E40BD1C}" destId="{78BED209-52E3-4112-BC32-1EC620CE2D98}" srcOrd="1" destOrd="0" presId="urn:microsoft.com/office/officeart/2005/8/layout/vList2"/>
    <dgm:cxn modelId="{BBBA1E39-2CA3-4F9A-9BD1-A3C5DA7C2F9E}" type="presParOf" srcId="{689949E7-AA4E-43EE-AB9D-A1921E40BD1C}" destId="{6A3C1133-B5B7-4D50-B5C8-41562C3F28E9}" srcOrd="2" destOrd="0" presId="urn:microsoft.com/office/officeart/2005/8/layout/vList2"/>
    <dgm:cxn modelId="{712CD8A3-E0C7-47F9-AA40-EB8F56DEA420}" type="presParOf" srcId="{689949E7-AA4E-43EE-AB9D-A1921E40BD1C}" destId="{19863DEC-93B3-4A98-9DDB-2B7E46D66E62}" srcOrd="3" destOrd="0" presId="urn:microsoft.com/office/officeart/2005/8/layout/vList2"/>
    <dgm:cxn modelId="{1FEAB343-9264-46C6-9CCB-9E22CC4C8207}" type="presParOf" srcId="{689949E7-AA4E-43EE-AB9D-A1921E40BD1C}" destId="{9028226C-2E43-47D9-98C0-4679E093F07D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3FC604-8237-4968-9ED6-3FD2C30810CD}">
      <dsp:nvSpPr>
        <dsp:cNvPr id="0" name=""/>
        <dsp:cNvSpPr/>
      </dsp:nvSpPr>
      <dsp:spPr>
        <a:xfrm>
          <a:off x="0" y="601046"/>
          <a:ext cx="6215848" cy="5292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AE4568-A542-45B8-AEFD-C5D8FDC92041}">
      <dsp:nvSpPr>
        <dsp:cNvPr id="0" name=""/>
        <dsp:cNvSpPr/>
      </dsp:nvSpPr>
      <dsp:spPr>
        <a:xfrm>
          <a:off x="257512" y="0"/>
          <a:ext cx="5918404" cy="890843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4461" tIns="0" rIns="164461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- </a:t>
          </a:r>
          <a:r>
            <a:rPr lang="ru-RU" sz="1800" kern="12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Проведено </a:t>
          </a:r>
          <a:r>
            <a:rPr lang="ru-RU" sz="1800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46</a:t>
          </a:r>
          <a:r>
            <a:rPr lang="ru-RU" sz="1800" kern="1200" dirty="0" smtClean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 </a:t>
          </a:r>
          <a:r>
            <a:rPr lang="ru-RU" sz="1800" kern="12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рейдов</a:t>
          </a:r>
        </a:p>
      </dsp:txBody>
      <dsp:txXfrm>
        <a:off x="300999" y="43487"/>
        <a:ext cx="5831430" cy="803869"/>
      </dsp:txXfrm>
    </dsp:sp>
    <dsp:sp modelId="{66E53306-2466-467B-861D-BEA53DA502B6}">
      <dsp:nvSpPr>
        <dsp:cNvPr id="0" name=""/>
        <dsp:cNvSpPr/>
      </dsp:nvSpPr>
      <dsp:spPr>
        <a:xfrm>
          <a:off x="0" y="1553606"/>
          <a:ext cx="6215848" cy="5292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72C4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D57717-2310-4AD4-AAA1-7C8244143B73}">
      <dsp:nvSpPr>
        <dsp:cNvPr id="0" name=""/>
        <dsp:cNvSpPr/>
      </dsp:nvSpPr>
      <dsp:spPr>
        <a:xfrm>
          <a:off x="310792" y="1243646"/>
          <a:ext cx="4351093" cy="61992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4461" tIns="0" rIns="164461" bIns="0" numCol="1" spcCol="1270" anchor="ctr" anchorCtr="0">
          <a:noAutofit/>
        </a:bodyPr>
        <a:lstStyle/>
        <a:p>
          <a:pPr lvl="0" algn="l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800" b="0" u="none" kern="12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- </a:t>
          </a:r>
          <a:r>
            <a:rPr lang="ru-RU" sz="2000" b="0" u="none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93</a:t>
          </a:r>
          <a:r>
            <a:rPr lang="ru-RU" sz="2000" b="0" u="none" kern="1200" dirty="0" smtClean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 </a:t>
          </a:r>
          <a:r>
            <a:rPr lang="ru-RU" sz="2000" b="0" u="none" kern="12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протоколов</a:t>
          </a:r>
          <a:endParaRPr lang="ru-RU" sz="2000" kern="1200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  <a:ea typeface="+mn-ea"/>
            <a:cs typeface="Times New Roman" pitchFamily="18" charset="0"/>
          </a:endParaRPr>
        </a:p>
      </dsp:txBody>
      <dsp:txXfrm>
        <a:off x="341054" y="1273908"/>
        <a:ext cx="4290569" cy="559396"/>
      </dsp:txXfrm>
    </dsp:sp>
    <dsp:sp modelId="{06405104-B101-48ED-ACAD-9BAFDFD00463}">
      <dsp:nvSpPr>
        <dsp:cNvPr id="0" name=""/>
        <dsp:cNvSpPr/>
      </dsp:nvSpPr>
      <dsp:spPr>
        <a:xfrm>
          <a:off x="0" y="2914569"/>
          <a:ext cx="6215848" cy="5292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20BC88-5CD1-4180-AF10-8A8BE3531B69}">
      <dsp:nvSpPr>
        <dsp:cNvPr id="0" name=""/>
        <dsp:cNvSpPr/>
      </dsp:nvSpPr>
      <dsp:spPr>
        <a:xfrm>
          <a:off x="300767" y="2164739"/>
          <a:ext cx="5914758" cy="1028323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4461" tIns="0" rIns="164461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- </a:t>
          </a:r>
          <a:r>
            <a:rPr lang="ru-RU" sz="2000" kern="12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Сумма штрафов </a:t>
          </a:r>
          <a:r>
            <a:rPr lang="ru-RU" sz="2000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5,0</a:t>
          </a:r>
          <a:r>
            <a:rPr lang="ru-RU" sz="2000" kern="1200" dirty="0" smtClean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 </a:t>
          </a:r>
          <a:r>
            <a:rPr lang="ru-RU" sz="2000" kern="12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тыс. руб.</a:t>
          </a:r>
          <a:endParaRPr lang="ru-RU" sz="2000" b="1" kern="1200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  <a:ea typeface="+mn-ea"/>
            <a:cs typeface="Times New Roman" pitchFamily="18" charset="0"/>
          </a:endParaRPr>
        </a:p>
      </dsp:txBody>
      <dsp:txXfrm>
        <a:off x="350966" y="2214938"/>
        <a:ext cx="5814360" cy="927925"/>
      </dsp:txXfrm>
    </dsp:sp>
    <dsp:sp modelId="{3C837565-79EE-49DA-B4AA-C2FBD51B1790}">
      <dsp:nvSpPr>
        <dsp:cNvPr id="0" name=""/>
        <dsp:cNvSpPr/>
      </dsp:nvSpPr>
      <dsp:spPr>
        <a:xfrm>
          <a:off x="0" y="4181261"/>
          <a:ext cx="6215848" cy="5292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C9F9D3-A8EF-45BD-BE30-1CD283EDF855}">
      <dsp:nvSpPr>
        <dsp:cNvPr id="0" name=""/>
        <dsp:cNvSpPr/>
      </dsp:nvSpPr>
      <dsp:spPr>
        <a:xfrm>
          <a:off x="297443" y="3573696"/>
          <a:ext cx="5918404" cy="934052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4461" tIns="0" rIns="164461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u="none" kern="12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- </a:t>
          </a:r>
          <a:r>
            <a:rPr lang="ru-RU" sz="2000" b="0" u="none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11</a:t>
          </a:r>
          <a:r>
            <a:rPr lang="ru-RU" sz="2000" b="0" u="none" kern="1200" dirty="0" smtClean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 </a:t>
          </a:r>
          <a:r>
            <a:rPr lang="ru-RU" sz="2000" b="0" u="none" kern="12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материалов направлены ССП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u="none" kern="1200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 Black" pitchFamily="2" charset="-52"/>
            <a:ea typeface="+mn-ea"/>
            <a:cs typeface="Times New Roman" pitchFamily="18" charset="0"/>
          </a:endParaRPr>
        </a:p>
      </dsp:txBody>
      <dsp:txXfrm>
        <a:off x="343040" y="3619293"/>
        <a:ext cx="5827210" cy="8428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E64265-6388-43F1-B5B7-53CA87E5FD57}">
      <dsp:nvSpPr>
        <dsp:cNvPr id="0" name=""/>
        <dsp:cNvSpPr/>
      </dsp:nvSpPr>
      <dsp:spPr>
        <a:xfrm>
          <a:off x="0" y="0"/>
          <a:ext cx="9977360" cy="121680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- </a:t>
          </a:r>
          <a:r>
            <a:rPr lang="ru-RU" sz="2400" b="1" kern="1200" dirty="0" smtClean="0">
              <a:solidFill>
                <a:sysClr val="window" lastClr="FFFFFF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Ремонт фасада здания ДК </a:t>
          </a:r>
          <a:r>
            <a:rPr lang="ru-RU" sz="2400" b="1" kern="1200" dirty="0" err="1" smtClean="0">
              <a:solidFill>
                <a:sysClr val="window" lastClr="FFFFFF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с.Отрадо</a:t>
          </a:r>
          <a:r>
            <a:rPr lang="ru-RU" sz="2400" b="1" kern="1200" dirty="0" smtClean="0">
              <a:solidFill>
                <a:sysClr val="window" lastClr="FFFFFF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-Кубанское и ДК </a:t>
          </a:r>
          <a:r>
            <a:rPr lang="ru-RU" sz="2400" b="1" kern="1200" dirty="0" err="1" smtClean="0">
              <a:solidFill>
                <a:sysClr val="window" lastClr="FFFFFF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п.Ботаника</a:t>
          </a:r>
          <a:endParaRPr lang="ru-RU" sz="2000" b="1" kern="1200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59399" y="59399"/>
        <a:ext cx="9858562" cy="1098002"/>
      </dsp:txXfrm>
    </dsp:sp>
    <dsp:sp modelId="{6A3C1133-B5B7-4D50-B5C8-41562C3F28E9}">
      <dsp:nvSpPr>
        <dsp:cNvPr id="0" name=""/>
        <dsp:cNvSpPr/>
      </dsp:nvSpPr>
      <dsp:spPr>
        <a:xfrm>
          <a:off x="0" y="1648238"/>
          <a:ext cx="9977360" cy="121680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+mn-ea"/>
              <a:cs typeface="Times New Roman" pitchFamily="18" charset="0"/>
            </a:rPr>
            <a:t>- </a:t>
          </a:r>
          <a:r>
            <a:rPr lang="ru-RU" sz="2400" b="1" kern="1200" dirty="0" smtClean="0">
              <a:solidFill>
                <a:sysClr val="window" lastClr="FFFFFF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Продолжить работы по </a:t>
          </a:r>
          <a:r>
            <a:rPr lang="ru-RU" sz="2400" b="1" kern="1200" dirty="0" err="1" smtClean="0">
              <a:solidFill>
                <a:sysClr val="window" lastClr="FFFFFF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грейдированию</a:t>
          </a:r>
          <a:r>
            <a:rPr lang="ru-RU" sz="2400" b="1" kern="1200" dirty="0" smtClean="0">
              <a:solidFill>
                <a:sysClr val="window" lastClr="FFFFFF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и улучшению уличной дорожной сети</a:t>
          </a:r>
          <a:endParaRPr lang="ru-RU" sz="2000" b="1" kern="1200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59399" y="1707637"/>
        <a:ext cx="9858562" cy="1098002"/>
      </dsp:txXfrm>
    </dsp:sp>
    <dsp:sp modelId="{9028226C-2E43-47D9-98C0-4679E093F07D}">
      <dsp:nvSpPr>
        <dsp:cNvPr id="0" name=""/>
        <dsp:cNvSpPr/>
      </dsp:nvSpPr>
      <dsp:spPr>
        <a:xfrm>
          <a:off x="0" y="3052238"/>
          <a:ext cx="9977360" cy="121680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/>
              <a:ea typeface="+mn-ea"/>
              <a:cs typeface="Times New Roman" pitchFamily="18" charset="0"/>
            </a:rPr>
            <a:t>- </a:t>
          </a:r>
          <a:r>
            <a:rPr lang="ru-RU" sz="2400" b="1" kern="1200" dirty="0" smtClean="0">
              <a:solidFill>
                <a:sysClr val="window" lastClr="FFFFFF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Обустройство уличного освещения п. Ботаника и </a:t>
          </a:r>
          <a:r>
            <a:rPr lang="ru-RU" sz="2400" b="1" kern="1200" dirty="0" err="1" smtClean="0">
              <a:solidFill>
                <a:sysClr val="window" lastClr="FFFFFF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х.Прогресс</a:t>
          </a:r>
          <a:endParaRPr lang="ru-RU" sz="2000" b="1" kern="1200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59399" y="3111637"/>
        <a:ext cx="9858562" cy="10980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E64265-6388-43F1-B5B7-53CA87E5FD57}">
      <dsp:nvSpPr>
        <dsp:cNvPr id="0" name=""/>
        <dsp:cNvSpPr/>
      </dsp:nvSpPr>
      <dsp:spPr>
        <a:xfrm>
          <a:off x="0" y="349799"/>
          <a:ext cx="9823112" cy="121680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baseline="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itchFamily="18" charset="0"/>
            </a:rPr>
            <a:t>- </a:t>
          </a:r>
          <a:r>
            <a:rPr lang="ru-RU" sz="2400" b="1" kern="1200" baseline="0" dirty="0" smtClean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itchFamily="18" charset="0"/>
            </a:rPr>
            <a:t>Установка детской площадки в х. Мирный Пахарь</a:t>
          </a:r>
          <a:endParaRPr lang="ru-RU" sz="2400" b="1" kern="1200" baseline="0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+mn-cs"/>
          </a:endParaRPr>
        </a:p>
      </dsp:txBody>
      <dsp:txXfrm>
        <a:off x="59399" y="409198"/>
        <a:ext cx="9704314" cy="1098002"/>
      </dsp:txXfrm>
    </dsp:sp>
    <dsp:sp modelId="{6A3C1133-B5B7-4D50-B5C8-41562C3F28E9}">
      <dsp:nvSpPr>
        <dsp:cNvPr id="0" name=""/>
        <dsp:cNvSpPr/>
      </dsp:nvSpPr>
      <dsp:spPr>
        <a:xfrm>
          <a:off x="0" y="1753799"/>
          <a:ext cx="9823112" cy="121680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- эффективное использование муниципального имущества</a:t>
          </a:r>
        </a:p>
      </dsp:txBody>
      <dsp:txXfrm>
        <a:off x="59399" y="1813198"/>
        <a:ext cx="9704314" cy="1098002"/>
      </dsp:txXfrm>
    </dsp:sp>
    <dsp:sp modelId="{9028226C-2E43-47D9-98C0-4679E093F07D}">
      <dsp:nvSpPr>
        <dsp:cNvPr id="0" name=""/>
        <dsp:cNvSpPr/>
      </dsp:nvSpPr>
      <dsp:spPr>
        <a:xfrm>
          <a:off x="0" y="3157800"/>
          <a:ext cx="9823112" cy="121680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- снижение уровня недоимки</a:t>
          </a:r>
        </a:p>
      </dsp:txBody>
      <dsp:txXfrm>
        <a:off x="59399" y="3217199"/>
        <a:ext cx="9704314" cy="1098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310BDC-32DF-49A7-97F2-ECD7749E2A93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31ED7-35EA-432D-A4C5-F5983F20D2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220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8703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12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13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14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15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16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17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18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19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20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8643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21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864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2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8643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22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8643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23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8643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24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8643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25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8643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26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8643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27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28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29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30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31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5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86437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32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33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34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35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36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37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38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39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40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41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6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43964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42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43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44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45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46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47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48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49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50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51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7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86437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52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53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54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55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56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57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58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59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60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61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8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61346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62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63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64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65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66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67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68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69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86437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70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86437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71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8643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9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72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864374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73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77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8643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10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fld id="{10895658-EA1F-4910-80AB-4DA76E167475}" type="slidenum">
              <a:rPr smtClean="0">
                <a:solidFill>
                  <a:prstClr val="black"/>
                </a:solidFill>
              </a:rPr>
              <a:pPr/>
              <a:t>11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91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4.svg"/><Relationship Id="rId4" Type="http://schemas.openxmlformats.org/officeDocument/2006/relationships/image" Target="../media/image6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9.svg"/><Relationship Id="rId5" Type="http://schemas.openxmlformats.org/officeDocument/2006/relationships/image" Target="../media/image9.png"/><Relationship Id="rId4" Type="http://schemas.openxmlformats.org/officeDocument/2006/relationships/image" Target="../media/image7.sv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7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5.sv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3.png"/><Relationship Id="rId5" Type="http://schemas.openxmlformats.org/officeDocument/2006/relationships/image" Target="../media/image19.svg"/><Relationship Id="rId10" Type="http://schemas.openxmlformats.org/officeDocument/2006/relationships/image" Target="../media/image7.png"/><Relationship Id="rId4" Type="http://schemas.openxmlformats.org/officeDocument/2006/relationships/image" Target="../media/image12.png"/><Relationship Id="rId9" Type="http://schemas.openxmlformats.org/officeDocument/2006/relationships/image" Target="../media/image22.sv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7.svg"/><Relationship Id="rId5" Type="http://schemas.openxmlformats.org/officeDocument/2006/relationships/image" Target="../media/image16.png"/><Relationship Id="rId4" Type="http://schemas.openxmlformats.org/officeDocument/2006/relationships/image" Target="../media/image25.svg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8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0.svg"/><Relationship Id="rId5" Type="http://schemas.openxmlformats.org/officeDocument/2006/relationships/image" Target="../media/image29.svg"/><Relationship Id="rId4" Type="http://schemas.openxmlformats.org/officeDocument/2006/relationships/image" Target="../media/image11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34.svg"/><Relationship Id="rId4" Type="http://schemas.openxmlformats.org/officeDocument/2006/relationships/image" Target="../media/image18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36.svg"/><Relationship Id="rId4" Type="http://schemas.openxmlformats.org/officeDocument/2006/relationships/image" Target="../media/image18.pn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4.svg"/><Relationship Id="rId4" Type="http://schemas.openxmlformats.org/officeDocument/2006/relationships/image" Target="../media/image6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9.svg"/><Relationship Id="rId5" Type="http://schemas.openxmlformats.org/officeDocument/2006/relationships/image" Target="../media/image9.png"/><Relationship Id="rId4" Type="http://schemas.openxmlformats.org/officeDocument/2006/relationships/image" Target="../media/image7.sv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5.sv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Layouts/_rels/slideLayout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3.png"/><Relationship Id="rId5" Type="http://schemas.openxmlformats.org/officeDocument/2006/relationships/image" Target="../media/image19.svg"/><Relationship Id="rId10" Type="http://schemas.openxmlformats.org/officeDocument/2006/relationships/image" Target="../media/image7.png"/><Relationship Id="rId4" Type="http://schemas.openxmlformats.org/officeDocument/2006/relationships/image" Target="../media/image12.png"/><Relationship Id="rId9" Type="http://schemas.openxmlformats.org/officeDocument/2006/relationships/image" Target="../media/image22.sv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7.svg"/><Relationship Id="rId5" Type="http://schemas.openxmlformats.org/officeDocument/2006/relationships/image" Target="../media/image16.png"/><Relationship Id="rId4" Type="http://schemas.openxmlformats.org/officeDocument/2006/relationships/image" Target="../media/image25.svg"/></Relationships>
</file>

<file path=ppt/slideLayouts/_rels/slideLayout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8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30.svg"/><Relationship Id="rId5" Type="http://schemas.openxmlformats.org/officeDocument/2006/relationships/image" Target="../media/image29.svg"/><Relationship Id="rId4" Type="http://schemas.openxmlformats.org/officeDocument/2006/relationships/image" Target="../media/image11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34.svg"/><Relationship Id="rId4" Type="http://schemas.openxmlformats.org/officeDocument/2006/relationships/image" Target="../media/image18.pn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36.svg"/><Relationship Id="rId4" Type="http://schemas.openxmlformats.org/officeDocument/2006/relationships/image" Target="../media/image18.png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4.svg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9.svg"/><Relationship Id="rId5" Type="http://schemas.openxmlformats.org/officeDocument/2006/relationships/image" Target="../media/image9.png"/><Relationship Id="rId4" Type="http://schemas.openxmlformats.org/officeDocument/2006/relationships/image" Target="../media/image7.sv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7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15.sv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Layouts/_rels/slideLayout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13.png"/><Relationship Id="rId5" Type="http://schemas.openxmlformats.org/officeDocument/2006/relationships/image" Target="../media/image19.svg"/><Relationship Id="rId10" Type="http://schemas.openxmlformats.org/officeDocument/2006/relationships/image" Target="../media/image7.png"/><Relationship Id="rId4" Type="http://schemas.openxmlformats.org/officeDocument/2006/relationships/image" Target="../media/image12.png"/><Relationship Id="rId9" Type="http://schemas.openxmlformats.org/officeDocument/2006/relationships/image" Target="../media/image22.sv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27.svg"/><Relationship Id="rId5" Type="http://schemas.openxmlformats.org/officeDocument/2006/relationships/image" Target="../media/image16.png"/><Relationship Id="rId4" Type="http://schemas.openxmlformats.org/officeDocument/2006/relationships/image" Target="../media/image25.svg"/></Relationships>
</file>

<file path=ppt/slideLayouts/_rels/slideLayout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8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30.svg"/><Relationship Id="rId5" Type="http://schemas.openxmlformats.org/officeDocument/2006/relationships/image" Target="../media/image29.svg"/><Relationship Id="rId4" Type="http://schemas.openxmlformats.org/officeDocument/2006/relationships/image" Target="../media/image11.pn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34.svg"/><Relationship Id="rId4" Type="http://schemas.openxmlformats.org/officeDocument/2006/relationships/image" Target="../media/image18.png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36.svg"/><Relationship Id="rId4" Type="http://schemas.openxmlformats.org/officeDocument/2006/relationships/image" Target="../media/image18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4.svg"/><Relationship Id="rId4" Type="http://schemas.openxmlformats.org/officeDocument/2006/relationships/image" Target="../media/image6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9.svg"/><Relationship Id="rId5" Type="http://schemas.openxmlformats.org/officeDocument/2006/relationships/image" Target="../media/image9.png"/><Relationship Id="rId4" Type="http://schemas.openxmlformats.org/officeDocument/2006/relationships/image" Target="../media/image7.sv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7.pn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15.sv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Layouts/_rels/slideLayout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13.png"/><Relationship Id="rId5" Type="http://schemas.openxmlformats.org/officeDocument/2006/relationships/image" Target="../media/image19.svg"/><Relationship Id="rId10" Type="http://schemas.openxmlformats.org/officeDocument/2006/relationships/image" Target="../media/image7.png"/><Relationship Id="rId4" Type="http://schemas.openxmlformats.org/officeDocument/2006/relationships/image" Target="../media/image12.png"/><Relationship Id="rId9" Type="http://schemas.openxmlformats.org/officeDocument/2006/relationships/image" Target="../media/image22.sv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27.svg"/><Relationship Id="rId5" Type="http://schemas.openxmlformats.org/officeDocument/2006/relationships/image" Target="../media/image16.png"/><Relationship Id="rId4" Type="http://schemas.openxmlformats.org/officeDocument/2006/relationships/image" Target="../media/image25.svg"/></Relationships>
</file>

<file path=ppt/slideLayouts/_rels/slideLayout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8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0.svg"/><Relationship Id="rId5" Type="http://schemas.openxmlformats.org/officeDocument/2006/relationships/image" Target="../media/image29.svg"/><Relationship Id="rId4" Type="http://schemas.openxmlformats.org/officeDocument/2006/relationships/image" Target="../media/image11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34.svg"/><Relationship Id="rId4" Type="http://schemas.openxmlformats.org/officeDocument/2006/relationships/image" Target="../media/image18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36.svg"/><Relationship Id="rId4" Type="http://schemas.openxmlformats.org/officeDocument/2006/relationships/image" Target="../media/image18.png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1CB7AA3-BE0D-4E99-950B-BEE34F3D45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48ED02C-DF08-4892-9A80-DD606CB901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106B15F-BE7E-4999-A09C-FAD79115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C8EAD58-55F5-4859-B86D-3A58B2FF4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EB98FC8-5514-4777-812A-26B4561B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209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0BF06DC-EE05-4C7A-AD2E-3BE1963C6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A056CE6D-9378-40A9-87AC-D94AA14C3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BBDE458-E5E1-4CE8-84AC-582A426ED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5CAB261-3C88-4EEF-AC3A-5369A199E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E2F833D-ED8B-435C-A0FC-D466486F1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426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652E8D7-D45E-4869-A1C4-22EF918866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3D9BABC-6652-4CA6-9C44-D11118D4D4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1669AAC-4E4A-4CAA-87E4-7F237B00C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71A42E4-DEB5-414B-B5CD-717A12B01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AB37CB3-D8A6-4F68-A04C-9052D53A4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6068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F0B32-DBF6-418D-B097-400805A80EB4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62708-C08A-4755-BCCA-40C16A3D7A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36671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DEF6C-5923-4774-A04C-53417A4CF63F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DCAB8-A6CF-40C6-A5A1-5DE98C0DA8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317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47932-636E-43EE-A2E0-A4BDB516C3D0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BFE87-695A-49A7-A8E6-863D582ECC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43408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7956F-E90C-42A0-B15E-827B062ACC16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71B7E-4503-4BE2-A605-041F949E0D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772581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402" y="1859766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402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682A0-1DBB-4EC5-BB8E-2A56C684658F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39565-BC7E-4F5C-B458-BC891B7072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929715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4528F-319D-4986-88B8-4429C7556328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1130A-631B-44FF-9AD3-E7F1D912BB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0744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973DD-9E4F-46E7-8814-5CE7F595E9B0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A3E04-5473-4A04-B1C0-E1731A6DEF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07359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01B64-4FAE-474E-BA58-6C39E16C0817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EB92E-46EC-473D-A5A1-C965CEBBB4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63818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1014F10-6043-469D-BF7A-648CBDC8F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2BC4197-4189-40AC-8B93-1CC010AB2B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0289A90-E7E6-40D3-9962-0CDE27110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BA80964-A6BE-4982-AECF-56A33A1A3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97660BC-4A7D-4189-8254-D2BF6111B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8125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69" y="5359453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78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9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92858-A2AD-4D14-8815-F1ACBDF28A86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403"/>
            <a:ext cx="8128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9D37BE-AEB0-48B5-86C0-EE1FBFA969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49884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870CC-AED0-40F8-8600-8DB687033BA9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290AC-52D4-494C-B1E6-EB143FD542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246768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AEDB3-35D9-4D6B-A63C-D501D94FEFE4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04847-4DE7-4FA3-9AA1-4212016899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58093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F0B32-DBF6-418D-B097-400805A80EB4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62708-C08A-4755-BCCA-40C16A3D7A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36455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DEF6C-5923-4774-A04C-53417A4CF63F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DCAB8-A6CF-40C6-A5A1-5DE98C0DA8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06517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47932-636E-43EE-A2E0-A4BDB516C3D0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BFE87-695A-49A7-A8E6-863D582ECC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59375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7956F-E90C-42A0-B15E-827B062ACC16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71B7E-4503-4BE2-A605-041F949E0D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766690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400" y="1859766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400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682A0-1DBB-4EC5-BB8E-2A56C684658F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39565-BC7E-4F5C-B458-BC891B7072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511476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4528F-319D-4986-88B8-4429C7556328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1130A-631B-44FF-9AD3-E7F1D912BB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16970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973DD-9E4F-46E7-8814-5CE7F595E9B0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A3E04-5473-4A04-B1C0-E1731A6DEF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36273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E8B641-5DD2-46E2-84D2-43285CB1C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1536F3B-FEF3-4EDF-9C1C-624087926F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22CF32C-0F91-4D6F-A11D-D3FD9290E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EDF99AB-7593-4BE4-8920-D025AAC08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419B07B-54D6-4D59-B5DC-167CDC148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867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01B64-4FAE-474E-BA58-6C39E16C0817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EB92E-46EC-473D-A5A1-C965CEBBB4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38662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66" y="5359449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7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9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92858-A2AD-4D14-8815-F1ACBDF28A86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99"/>
            <a:ext cx="8128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9D37BE-AEB0-48B5-86C0-EE1FBFA969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090671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870CC-AED0-40F8-8600-8DB687033BA9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290AC-52D4-494C-B1E6-EB143FD542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26478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AEDB3-35D9-4D6B-A63C-D501D94FEFE4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04847-4DE7-4FA3-9AA1-4212016899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40640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1CB7AA3-BE0D-4E99-950B-BEE34F3D45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48ED02C-DF08-4892-9A80-DD606CB901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106B15F-BE7E-4999-A09C-FAD79115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C8EAD58-55F5-4859-B86D-3A58B2FF4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EB98FC8-5514-4777-812A-26B4561B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2107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1014F10-6043-469D-BF7A-648CBDC8F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2BC4197-4189-40AC-8B93-1CC010AB2B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0289A90-E7E6-40D3-9962-0CDE27110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BA80964-A6BE-4982-AECF-56A33A1A3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97660BC-4A7D-4189-8254-D2BF6111B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66801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E8B641-5DD2-46E2-84D2-43285CB1C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1536F3B-FEF3-4EDF-9C1C-624087926F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22CF32C-0F91-4D6F-A11D-D3FD9290E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EDF99AB-7593-4BE4-8920-D025AAC08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419B07B-54D6-4D59-B5DC-167CDC148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8933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6EDD720-E930-4EDB-87B6-972ADFA37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653551B-9BA6-446F-8E6F-BDF61B0BC8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BB7765C-09D3-4F28-AA5E-47095288FB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B0CDB22-290D-441F-B181-C0EF4316B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23391A2-4B75-4AAC-92B2-4C3E0F409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00E3A3E-F1DC-4395-B5B9-8BA409A1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346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E754EC-F334-4495-A003-A6B395A00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F9C59D1-B87D-4995-A593-B52010AC25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4A860AB-D290-422F-9FEA-443D54A6B2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787B564-C532-4F01-8CCA-ABBF271889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B0E583DF-5433-464E-8077-442A010A15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FCBA38B6-5509-4C4C-B47D-F1725D3E7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5F1B4908-5657-42EE-BB14-66238F9D4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CCEBBEED-52FA-44D3-AC9A-238216549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4352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253F66-F4D3-4E49-A927-A3CE1527D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D46A6D1-1D51-44E2-A95A-E03F3002C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78F94E5-8D41-4363-97A2-203944B0F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E3C451E-F969-4654-87E0-53F0B1AC4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251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6EDD720-E930-4EDB-87B6-972ADFA37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653551B-9BA6-446F-8E6F-BDF61B0BC8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BB7765C-09D3-4F28-AA5E-47095288FB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B0CDB22-290D-441F-B181-C0EF4316B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23391A2-4B75-4AAC-92B2-4C3E0F409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00E3A3E-F1DC-4395-B5B9-8BA409A1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11664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DFC7994-3125-48F0-90FC-66B4D9593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A68E76F-2A86-4B05-B07C-D9C886440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622B758-F795-47BC-8412-70F74D3A3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0861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D5592C-E2ED-4A5F-91AB-AFFD39307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B970514-8B55-4BE7-8C6C-0E476CCEB9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6316AF9-DE3C-4D29-AA79-B8C4265BCE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5DA3BF2-C0BE-42A4-A13D-34351308F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87E36DA-31CF-4E62-988A-9C5796724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5DF615-2E29-45DA-B9DA-B05978080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0146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4570A18-E39A-4541-8858-A5DABDBC9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A8FB5D1-7B2B-4299-9BF8-0638540E02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DD72605-6209-4772-81C7-8C8C5A4ADA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9B8EB02-EE53-4429-940C-3C389F0A5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4BBDF5E-BBE5-453F-995A-2983D8CA3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86D7B1E-E483-4BE2-AE5F-B42E436E0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7016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0BF06DC-EE05-4C7A-AD2E-3BE1963C6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A056CE6D-9378-40A9-87AC-D94AA14C3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BBDE458-E5E1-4CE8-84AC-582A426ED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5CAB261-3C88-4EEF-AC3A-5369A199E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E2F833D-ED8B-435C-A0FC-D466486F1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2128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652E8D7-D45E-4869-A1C4-22EF918866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3D9BABC-6652-4CA6-9C44-D11118D4D4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1669AAC-4E4A-4CAA-87E4-7F237B00C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71A42E4-DEB5-414B-B5CD-717A12B01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AB37CB3-D8A6-4F68-A04C-9052D53A4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7602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9AF4D7D-42EC-4F30-296A-81B05C4E7D57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6843092" cy="6858000"/>
            <a:chOff x="0" y="0"/>
            <a:chExt cx="6843092" cy="6858000"/>
          </a:xfrm>
        </p:grpSpPr>
        <p:sp>
          <p:nvSpPr>
            <p:cNvPr id="344" name="Rectangle 34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685D98A-CA5A-4C48-9AEB-4C1A201237A1}"/>
                </a:ext>
              </a:extLst>
            </p:cNvPr>
            <p:cNvSpPr/>
            <p:nvPr userDrawn="1"/>
          </p:nvSpPr>
          <p:spPr>
            <a:xfrm>
              <a:off x="2021206" y="4828032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1F97041-3EE3-4F17-990B-3AC264934EF0}"/>
                </a:ext>
              </a:extLst>
            </p:cNvPr>
            <p:cNvSpPr/>
            <p:nvPr userDrawn="1"/>
          </p:nvSpPr>
          <p:spPr>
            <a:xfrm>
              <a:off x="0" y="0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  <a:gd name="connsiteX4" fmla="*/ 0 w 1828800"/>
                <a:gd name="connsiteY4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1DA30E2-82DB-4AA1-B134-9482F5CD7689}"/>
                </a:ext>
              </a:extLst>
            </p:cNvPr>
            <p:cNvSpPr/>
            <p:nvPr userDrawn="1"/>
          </p:nvSpPr>
          <p:spPr>
            <a:xfrm>
              <a:off x="2457970" y="1686431"/>
              <a:ext cx="1828800" cy="1828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502070B-3F7D-436A-849C-FB64175E8B45}"/>
                </a:ext>
              </a:extLst>
            </p:cNvPr>
            <p:cNvSpPr/>
            <p:nvPr userDrawn="1"/>
          </p:nvSpPr>
          <p:spPr>
            <a:xfrm>
              <a:off x="0" y="6108192"/>
              <a:ext cx="2029968" cy="7498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" name="Rectangle 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75AAC8A-F8AB-44A3-9748-96464E9E0B6B}"/>
                </a:ext>
              </a:extLst>
            </p:cNvPr>
            <p:cNvSpPr/>
            <p:nvPr userDrawn="1"/>
          </p:nvSpPr>
          <p:spPr>
            <a:xfrm>
              <a:off x="4054172" y="4069080"/>
              <a:ext cx="2788920" cy="2788920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  <a:gd name="connsiteX4" fmla="*/ 0 w 1828800"/>
                <a:gd name="connsiteY4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116" name="Группа 11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C3F6810-4D95-4C6E-A30A-459BAD7510FE}"/>
                </a:ext>
              </a:extLst>
            </p:cNvPr>
            <p:cNvGrpSpPr/>
            <p:nvPr userDrawn="1"/>
          </p:nvGrpSpPr>
          <p:grpSpPr>
            <a:xfrm>
              <a:off x="23853" y="2101527"/>
              <a:ext cx="1920240" cy="1920240"/>
              <a:chOff x="5361924" y="7472790"/>
              <a:chExt cx="1828800" cy="1828800"/>
            </a:xfrm>
          </p:grpSpPr>
          <p:grpSp>
            <p:nvGrpSpPr>
              <p:cNvPr id="115" name="Группа 114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1973B3A-7185-45FB-A2E6-A7BDE6414DF3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99" name="Группа 98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ACFFF66-0600-406E-AF42-9FD8E8EDB397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96" name="Группа 95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411687D-2631-487B-AEAB-39750C9E52B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90" name="Группа 89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BDDEAF6-0726-4BF4-96D7-EBA489ABF3E5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89" name="Группа 88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80BBFBA-D0FB-4E20-8981-F569A2A0B678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86" name="Группа 85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B3BCF7C-4204-4B1A-8371-96E859FC8425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83" name="Группа 82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1CF95CD-48BB-4659-870A-21584266D83F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78" name="Oval 77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71E1954-F3FD-427D-8FFA-F28839673545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80" name="Oval 79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655BD1D-8AE2-43E7-B1D4-17923D0E0171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82" name="Oval 81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F92C461-5E10-49F3-B4F0-F320512C0756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85" name="Oval 84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6D57951-375C-41E9-BF45-DFC40F8E0A1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88" name="Oval 87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4A4216D-DF9B-4DD9-989C-1F4040F3F4F7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92" name="Oval 91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DCCC81D-9EE7-47A8-8A4C-74B5E047A33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95" name="Oval 94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985F9FD-CFFB-417E-A560-28BD7BC7EE8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98" name="Oval 97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A923F7B-7D75-4E04-AE62-D5B99F645756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0239D2C-73EF-42E3-B73F-E69B7C27F65B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05" name="Oval 104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9BA1C3D-ADED-4596-8A9D-3DEC7E848945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08" name="Oval 107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15F2BFA-6803-42A0-A870-794B120EF574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10" name="Oval 109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09A173D-9FE5-446C-B59E-5D7C0A00BF6C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113" name="Oval 112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74C3792-995F-4717-8C8B-089BBA7DE9C7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23" name="Freeform: Shape 2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8FD950B-0E2B-4905-8DE9-195E24B2ABE7}"/>
                </a:ext>
              </a:extLst>
            </p:cNvPr>
            <p:cNvSpPr/>
            <p:nvPr userDrawn="1"/>
          </p:nvSpPr>
          <p:spPr>
            <a:xfrm rot="10800000">
              <a:off x="1013527" y="2043171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8" name="Rectangle 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0B57759-E007-4FD0-9C6B-356DC53050C4}"/>
                </a:ext>
              </a:extLst>
            </p:cNvPr>
            <p:cNvSpPr/>
            <p:nvPr userDrawn="1"/>
          </p:nvSpPr>
          <p:spPr>
            <a:xfrm rot="5400000">
              <a:off x="2028432" y="4821048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  <a:gd name="connsiteX4" fmla="*/ 0 w 1828800"/>
                <a:gd name="connsiteY4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5" name="Oval 17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73C520A-0126-47DA-A75B-1A38883907A2}"/>
                </a:ext>
              </a:extLst>
            </p:cNvPr>
            <p:cNvSpPr/>
            <p:nvPr userDrawn="1"/>
          </p:nvSpPr>
          <p:spPr>
            <a:xfrm>
              <a:off x="861942" y="888111"/>
              <a:ext cx="274320" cy="2743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B12487D-8BC9-4BEB-B6A7-B9DD702B2BD3}"/>
                </a:ext>
              </a:extLst>
            </p:cNvPr>
            <p:cNvSpPr/>
            <p:nvPr userDrawn="1"/>
          </p:nvSpPr>
          <p:spPr>
            <a:xfrm>
              <a:off x="0" y="4082178"/>
              <a:ext cx="2029968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97" name="Графический объект 29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EE6DE36-A3C9-4D40-B471-F49B6A875D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2029016" y="2051944"/>
              <a:ext cx="2029968" cy="2029968"/>
            </a:xfrm>
            <a:prstGeom prst="rect">
              <a:avLst/>
            </a:prstGeom>
          </p:spPr>
        </p:pic>
        <p:pic>
          <p:nvPicPr>
            <p:cNvPr id="299" name="Графический объект 29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9FF86FA-8891-4235-B88B-CFCA3B57E5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4078224"/>
              <a:ext cx="2029968" cy="2029968"/>
            </a:xfrm>
            <a:prstGeom prst="rect">
              <a:avLst/>
            </a:prstGeom>
          </p:spPr>
        </p:pic>
        <p:cxnSp>
          <p:nvCxnSpPr>
            <p:cNvPr id="170" name="Прямая соединительная линия 16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ADD6DC9-9036-47C7-AAE5-8AF23CE0C81D}"/>
                </a:ext>
              </a:extLst>
            </p:cNvPr>
            <p:cNvCxnSpPr/>
            <p:nvPr userDrawn="1"/>
          </p:nvCxnSpPr>
          <p:spPr>
            <a:xfrm>
              <a:off x="974376" y="989441"/>
              <a:ext cx="5867327" cy="586720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14772" y="677918"/>
            <a:ext cx="6856292" cy="3590596"/>
          </a:xfrm>
        </p:spPr>
        <p:txBody>
          <a:bodyPr rtlCol="0" anchor="ctr"/>
          <a:lstStyle>
            <a:lvl1pPr algn="l">
              <a:defRPr lang="ru-RU" sz="6000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4109524920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33950" y="429461"/>
            <a:ext cx="6343650" cy="2668463"/>
          </a:xfrm>
        </p:spPr>
        <p:txBody>
          <a:bodyPr rtlCol="0" anchor="b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183B974-C7F1-5026-EC6E-647371B64BB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938712" y="3299953"/>
            <a:ext cx="6338888" cy="2668463"/>
          </a:xfrm>
        </p:spPr>
        <p:txBody>
          <a:bodyPr rtlCol="0">
            <a:normAutofit/>
          </a:bodyPr>
          <a:lstStyle>
            <a:lvl1pPr marL="0" inden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lang="ru-RU" sz="2400"/>
            </a:lvl1pPr>
            <a:lvl2pPr marL="457200">
              <a:lnSpc>
                <a:spcPts val="2000"/>
              </a:lnSpc>
              <a:defRPr lang="ru-RU" sz="1800"/>
            </a:lvl2pPr>
            <a:lvl3pPr marL="914400">
              <a:lnSpc>
                <a:spcPts val="2000"/>
              </a:lnSpc>
              <a:defRPr lang="ru-RU" sz="1800"/>
            </a:lvl3pPr>
            <a:lvl4pPr marL="1371600">
              <a:lnSpc>
                <a:spcPts val="2000"/>
              </a:lnSpc>
              <a:defRPr lang="ru-RU" sz="1800"/>
            </a:lvl4pPr>
            <a:lvl5pPr marL="1828800"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64914EB-20DD-97B4-8FF9-94D739D21CA4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867" y="-7753"/>
            <a:ext cx="4187536" cy="6865753"/>
            <a:chOff x="-9867" y="-7753"/>
            <a:chExt cx="4187536" cy="6865753"/>
          </a:xfrm>
        </p:grpSpPr>
        <p:sp>
          <p:nvSpPr>
            <p:cNvPr id="64" name="Rectangle 6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407AED1-9974-465A-BC9C-530E270105DE}"/>
                </a:ext>
              </a:extLst>
            </p:cNvPr>
            <p:cNvSpPr/>
            <p:nvPr userDrawn="1"/>
          </p:nvSpPr>
          <p:spPr>
            <a:xfrm flipH="1">
              <a:off x="0" y="2021358"/>
              <a:ext cx="2032942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08ADBC6-C9BE-4302-A86A-4AC842874C24}"/>
                </a:ext>
              </a:extLst>
            </p:cNvPr>
            <p:cNvSpPr/>
            <p:nvPr userDrawn="1"/>
          </p:nvSpPr>
          <p:spPr>
            <a:xfrm>
              <a:off x="2029604" y="2031653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2B04AFC-F339-4DFB-AA44-D68317065E02}"/>
                </a:ext>
              </a:extLst>
            </p:cNvPr>
            <p:cNvSpPr/>
            <p:nvPr userDrawn="1"/>
          </p:nvSpPr>
          <p:spPr>
            <a:xfrm>
              <a:off x="2028253" y="4052815"/>
              <a:ext cx="2029968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0" name="Рисунок 19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88B2398-8473-499F-836C-F3AF518F5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3015" y="5086646"/>
              <a:ext cx="2019299" cy="999451"/>
            </a:xfrm>
            <a:prstGeom prst="rect">
              <a:avLst/>
            </a:prstGeom>
          </p:spPr>
        </p:pic>
        <p:pic>
          <p:nvPicPr>
            <p:cNvPr id="26" name="Графический объект 2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1BC9BFE-80C0-4DA9-92DB-070C41E412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0800000">
              <a:off x="-9867" y="-1076"/>
              <a:ext cx="2029968" cy="2029968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522571C-09D3-4F39-B963-76F80D9973F1}"/>
                </a:ext>
              </a:extLst>
            </p:cNvPr>
            <p:cNvSpPr/>
            <p:nvPr userDrawn="1"/>
          </p:nvSpPr>
          <p:spPr>
            <a:xfrm>
              <a:off x="2029968" y="6045049"/>
              <a:ext cx="2029968" cy="81295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0268D7D-D5FB-492C-8D00-3E866534BD42}"/>
                </a:ext>
              </a:extLst>
            </p:cNvPr>
            <p:cNvSpPr/>
            <p:nvPr userDrawn="1"/>
          </p:nvSpPr>
          <p:spPr>
            <a:xfrm flipH="1">
              <a:off x="0" y="4828032"/>
              <a:ext cx="2032942" cy="202996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4" name="Графический объект 1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4BCEF24-C76B-44E5-A457-E55658E8EB8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2860" y="4828032"/>
              <a:ext cx="2029968" cy="2029968"/>
            </a:xfrm>
            <a:prstGeom prst="rect">
              <a:avLst/>
            </a:prstGeom>
          </p:spPr>
        </p:pic>
        <p:grpSp>
          <p:nvGrpSpPr>
            <p:cNvPr id="40" name="Группа 3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8216784-417D-44A8-8CF1-C0CAF410EB9B}"/>
                </a:ext>
              </a:extLst>
            </p:cNvPr>
            <p:cNvGrpSpPr/>
            <p:nvPr userDrawn="1"/>
          </p:nvGrpSpPr>
          <p:grpSpPr>
            <a:xfrm>
              <a:off x="100242" y="2099803"/>
              <a:ext cx="1920240" cy="1920240"/>
              <a:chOff x="5361924" y="7472790"/>
              <a:chExt cx="1828800" cy="1828800"/>
            </a:xfrm>
          </p:grpSpPr>
          <p:grpSp>
            <p:nvGrpSpPr>
              <p:cNvPr id="41" name="Группа 40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FF90BA2-E949-4FDF-A88E-B68F607E3205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43" name="Группа 42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1F18930-2C24-4BA6-A1EB-BF1644EE8558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49" name="Группа 48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5953E65-C24C-4C83-86BB-E4A6D2532FD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51" name="Группа 50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B9DA7A8-A66E-4E0E-92DF-B3FF112EBB70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53" name="Группа 52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4E74739-1964-4A3C-B2E5-28FEF5EF8E49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55" name="Группа 54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31C22DC-76BD-4E83-8A1A-B7AE70B2E8FE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57" name="Группа 56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63C700C-5749-4BA1-8128-78559312E825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59" name="Oval 58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C81C305-3A69-4634-8A07-56F8272122AF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60" name="Oval 59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14AAEDA-8F87-420D-A6BD-FF115C08EB7A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58" name="Oval 57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1FA4EA0-701D-49A3-8962-1BD0CE6E9C0E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56" name="Oval 55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362A8AA-1110-4C1C-9922-60F7D43E82B0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54" name="Oval 53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C8B72EE-335A-4030-B500-7E6FB4D24F18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52" name="Oval 51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0167348-D9AA-4440-8569-849A6B0F2C2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50" name="Oval 49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5616AB2-7A83-42C0-883C-FFA27D5468C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44" name="Oval 43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A9CA073-4F0B-4787-B46D-7886261E945E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AF901A3-1EC5-458F-A653-74CCEAE9A13D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D5E35A9-4BB5-48F3-AE34-E1BDD3343EB1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9A549D5-A823-49C4-8C36-D074E6E039B9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A767C47-7246-4B50-8E78-82766365754A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42" name="Oval 41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AEE1DDC-07C3-4204-A3B1-BB7C77C0622B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75" name="Rectangle 7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5DA288D-BE35-46E8-AA86-9F28D8504DAB}"/>
                </a:ext>
              </a:extLst>
            </p:cNvPr>
            <p:cNvSpPr/>
            <p:nvPr userDrawn="1"/>
          </p:nvSpPr>
          <p:spPr>
            <a:xfrm>
              <a:off x="0" y="4043197"/>
              <a:ext cx="2029968" cy="7845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2557B54-30A3-4192-9D51-EE28AF522DE9}"/>
                </a:ext>
              </a:extLst>
            </p:cNvPr>
            <p:cNvSpPr/>
            <p:nvPr userDrawn="1"/>
          </p:nvSpPr>
          <p:spPr>
            <a:xfrm>
              <a:off x="0" y="2021358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66" name="Прямая соединительная линия 6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208FD0E-034D-4DF3-85D7-F0EBE2775B58}"/>
                </a:ext>
              </a:extLst>
            </p:cNvPr>
            <p:cNvCxnSpPr/>
            <p:nvPr userDrawn="1"/>
          </p:nvCxnSpPr>
          <p:spPr>
            <a:xfrm>
              <a:off x="10632" y="-7753"/>
              <a:ext cx="4052352" cy="404086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Oval 7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20239FE-47D0-4B4F-8440-F859F368C141}"/>
                </a:ext>
              </a:extLst>
            </p:cNvPr>
            <p:cNvSpPr/>
            <p:nvPr userDrawn="1"/>
          </p:nvSpPr>
          <p:spPr>
            <a:xfrm>
              <a:off x="3903349" y="3869829"/>
              <a:ext cx="274320" cy="2743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4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8925BB7-B630-981C-964B-37A5DCBEA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06165" y="635508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r>
              <a:rPr>
                <a:solidFill>
                  <a:prstClr val="black"/>
                </a:solidFill>
              </a:rPr>
              <a:t>Заголовок презентации</a:t>
            </a:r>
          </a:p>
        </p:txBody>
      </p:sp>
      <p:sp>
        <p:nvSpPr>
          <p:cNvPr id="5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B4D24B0-E841-7B76-D133-06ABBAB6B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7357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black"/>
                </a:solidFill>
              </a:rPr>
              <a:pPr/>
              <a:t>‹#›</a:t>
            </a:fld>
            <a:endParaRPr>
              <a:solidFill>
                <a:prstClr val="black"/>
              </a:solidFill>
            </a:endParaRPr>
          </a:p>
        </p:txBody>
      </p:sp>
      <p:sp>
        <p:nvSpPr>
          <p:cNvPr id="6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7D011F5-A799-BEAA-9160-5743D58B45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833694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398E4A24-BDDB-4B2E-AA56-32AAA8B4EB3B}" type="datetime1">
              <a:rPr lang="ru-RU" smtClean="0">
                <a:solidFill>
                  <a:prstClr val="black"/>
                </a:solidFill>
              </a:rPr>
              <a:pPr/>
              <a:t>20.01.2026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417094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рисунок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33694" y="660358"/>
            <a:ext cx="6594768" cy="5537284"/>
          </a:xfrm>
        </p:spPr>
        <p:txBody>
          <a:bodyPr rtlCol="0" anchor="ctr">
            <a:normAutofit/>
          </a:bodyPr>
          <a:lstStyle>
            <a:lvl1pPr algn="l">
              <a:defRPr lang="ru-RU" sz="4800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63" name="Рисунок 6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61CB72-9777-50F4-94EC-91A4EE864A4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rot="10800000">
            <a:off x="1" y="761322"/>
            <a:ext cx="4076118" cy="6096678"/>
          </a:xfrm>
          <a:custGeom>
            <a:avLst/>
            <a:gdLst>
              <a:gd name="connsiteX0" fmla="*/ 0 w 4076118"/>
              <a:gd name="connsiteY0" fmla="*/ 0 h 6096678"/>
              <a:gd name="connsiteX1" fmla="*/ 4076118 w 4076118"/>
              <a:gd name="connsiteY1" fmla="*/ 0 h 6096678"/>
              <a:gd name="connsiteX2" fmla="*/ 4076118 w 4076118"/>
              <a:gd name="connsiteY2" fmla="*/ 2038351 h 6096678"/>
              <a:gd name="connsiteX3" fmla="*/ 4076118 w 4076118"/>
              <a:gd name="connsiteY3" fmla="*/ 2048256 h 6096678"/>
              <a:gd name="connsiteX4" fmla="*/ 4076118 w 4076118"/>
              <a:gd name="connsiteY4" fmla="*/ 6096678 h 6096678"/>
              <a:gd name="connsiteX5" fmla="*/ 27696 w 4076118"/>
              <a:gd name="connsiteY5" fmla="*/ 2048256 h 6096678"/>
              <a:gd name="connsiteX6" fmla="*/ 0 w 4076118"/>
              <a:gd name="connsiteY6" fmla="*/ 2048256 h 609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6118" h="6096678">
                <a:moveTo>
                  <a:pt x="0" y="0"/>
                </a:moveTo>
                <a:lnTo>
                  <a:pt x="4076118" y="0"/>
                </a:lnTo>
                <a:lnTo>
                  <a:pt x="4076118" y="2038351"/>
                </a:lnTo>
                <a:lnTo>
                  <a:pt x="4076118" y="2048256"/>
                </a:lnTo>
                <a:lnTo>
                  <a:pt x="4076118" y="6096678"/>
                </a:lnTo>
                <a:lnTo>
                  <a:pt x="27696" y="2048256"/>
                </a:lnTo>
                <a:lnTo>
                  <a:pt x="0" y="2048256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algn="ctr">
              <a:defRPr lang="ru-RU" sz="2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Щелкните значок, чтобы вставить рисунок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1EA6F58-FA46-C921-5758-59234B148D4F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4069439" cy="4828833"/>
            <a:chOff x="0" y="0"/>
            <a:chExt cx="4069439" cy="4828833"/>
          </a:xfrm>
        </p:grpSpPr>
        <p:sp>
          <p:nvSpPr>
            <p:cNvPr id="7" name="Rectangle 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6F989FA-6E7A-3A98-AF95-F2384308BD32}"/>
                </a:ext>
              </a:extLst>
            </p:cNvPr>
            <p:cNvSpPr/>
            <p:nvPr userDrawn="1"/>
          </p:nvSpPr>
          <p:spPr>
            <a:xfrm rot="10800000" flipH="1">
              <a:off x="2026630" y="776431"/>
              <a:ext cx="2032942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Rectangle 2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0BAC8B3-F184-675F-DC5F-C48CE69D7622}"/>
                </a:ext>
              </a:extLst>
            </p:cNvPr>
            <p:cNvSpPr/>
            <p:nvPr userDrawn="1"/>
          </p:nvSpPr>
          <p:spPr>
            <a:xfrm rot="10800000">
              <a:off x="0" y="766136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0B75A35-885A-CE38-4F65-95EF186B13D1}"/>
                </a:ext>
              </a:extLst>
            </p:cNvPr>
            <p:cNvSpPr/>
            <p:nvPr userDrawn="1"/>
          </p:nvSpPr>
          <p:spPr>
            <a:xfrm rot="10800000">
              <a:off x="1351" y="0"/>
              <a:ext cx="2029968" cy="7749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3" name="Графический объект 1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B488086-4998-410C-FCC8-29CA6288A7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039471" y="2798865"/>
              <a:ext cx="2029968" cy="2029968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6879019-2911-2F60-CC5B-25D1BE752B8D}"/>
                </a:ext>
              </a:extLst>
            </p:cNvPr>
            <p:cNvSpPr/>
            <p:nvPr userDrawn="1"/>
          </p:nvSpPr>
          <p:spPr>
            <a:xfrm rot="10800000">
              <a:off x="2029604" y="0"/>
              <a:ext cx="2029968" cy="784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1" name="Рисунок 10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D1CD1B2-7EBC-96B6-A02D-7972C27874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2035948" y="788197"/>
              <a:ext cx="2019299" cy="9994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5306173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подзаголовок + рисунок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33694" y="544285"/>
            <a:ext cx="6594768" cy="3445329"/>
          </a:xfrm>
        </p:spPr>
        <p:txBody>
          <a:bodyPr rtlCol="0" anchor="b">
            <a:normAutofit/>
          </a:bodyPr>
          <a:lstStyle>
            <a:lvl1pPr algn="l">
              <a:defRPr lang="ru-RU" sz="4800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3D32955-BB06-40DE-A14A-2170FD41AD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29789" y="4130045"/>
            <a:ext cx="6594768" cy="1951523"/>
          </a:xfrm>
        </p:spPr>
        <p:txBody>
          <a:bodyPr rtlCol="0">
            <a:normAutofit/>
          </a:bodyPr>
          <a:lstStyle>
            <a:lvl1pPr marL="0" indent="0" algn="l">
              <a:lnSpc>
                <a:spcPct val="150000"/>
              </a:lnSpc>
              <a:spcBef>
                <a:spcPct val="0"/>
              </a:spcBef>
              <a:buNone/>
              <a:defRPr lang="ru-RU" sz="2400">
                <a:solidFill>
                  <a:schemeClr val="tx2"/>
                </a:solidFill>
              </a:defRPr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/>
              <a:t>Подзаголовок слайда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2A24CB0-5164-75CE-ED27-EF876C19C655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2029167"/>
            <a:ext cx="4069439" cy="4828833"/>
            <a:chOff x="0" y="2029167"/>
            <a:chExt cx="4069439" cy="4828833"/>
          </a:xfrm>
        </p:grpSpPr>
        <p:sp>
          <p:nvSpPr>
            <p:cNvPr id="7" name="Rectangle 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6F989FA-6E7A-3A98-AF95-F2384308BD32}"/>
                </a:ext>
              </a:extLst>
            </p:cNvPr>
            <p:cNvSpPr/>
            <p:nvPr userDrawn="1"/>
          </p:nvSpPr>
          <p:spPr>
            <a:xfrm flipH="1">
              <a:off x="9867" y="4051601"/>
              <a:ext cx="2032942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Rectangle 2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0BAC8B3-F184-675F-DC5F-C48CE69D7622}"/>
                </a:ext>
              </a:extLst>
            </p:cNvPr>
            <p:cNvSpPr/>
            <p:nvPr userDrawn="1"/>
          </p:nvSpPr>
          <p:spPr>
            <a:xfrm>
              <a:off x="2039471" y="4061896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0B75A35-885A-CE38-4F65-95EF186B13D1}"/>
                </a:ext>
              </a:extLst>
            </p:cNvPr>
            <p:cNvSpPr/>
            <p:nvPr userDrawn="1"/>
          </p:nvSpPr>
          <p:spPr>
            <a:xfrm>
              <a:off x="2038120" y="6083058"/>
              <a:ext cx="2029968" cy="7749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3" name="Графический объект 1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B488086-4998-410C-FCC8-29CA6288A7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0" y="2029167"/>
              <a:ext cx="2029968" cy="2029968"/>
            </a:xfrm>
            <a:prstGeom prst="rect">
              <a:avLst/>
            </a:prstGeom>
          </p:spPr>
        </p:pic>
        <p:grpSp>
          <p:nvGrpSpPr>
            <p:cNvPr id="19" name="Группа 1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27BDAED-0D36-04AE-1A0C-E36977943C38}"/>
                </a:ext>
              </a:extLst>
            </p:cNvPr>
            <p:cNvGrpSpPr/>
            <p:nvPr userDrawn="1"/>
          </p:nvGrpSpPr>
          <p:grpSpPr>
            <a:xfrm>
              <a:off x="110109" y="4130046"/>
              <a:ext cx="1920240" cy="1920240"/>
              <a:chOff x="5361924" y="7472790"/>
              <a:chExt cx="1828800" cy="1828800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CF3798F-8E8C-7928-8347-8BC5B07B29F9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22" name="Группа 21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88BF7D-B7D9-249A-4EC2-8A1F6311D1BD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29" name="Группа 28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68EE8A4-53F3-EAAD-F43C-1F73C11BCE4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31" name="Группа 30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06ABFB8-B814-19D4-3D47-A20F5AE8785F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33" name="Группа 32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92340A8-8A61-1791-D56D-37F56A662FEC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35" name="Группа 34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D482B6F-4CF8-CEB3-7478-EB1A76DCF567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37" name="Группа 36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8DB94FE-59B9-2EAD-D619-84D732CEACD3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39" name="Oval 38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9EB6EED-2663-2442-C484-EF27395DCEBC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40" name="Oval 39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5978766-DE51-5FF5-41BE-B1007C37165E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38" name="Oval 37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49B68DA-C119-6301-085A-2E7F3F7E3CB1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36" name="Oval 35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753957E-F4A5-E4CA-B8B3-F6AE73F159F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34" name="Oval 33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C4F46AE-42C2-9E3D-D294-F9297389D110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32" name="Oval 31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2376F25-4466-0F15-CD2F-B821AC9CCE5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30" name="Oval 29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BC988D2-4FFC-612A-DD91-A41B6194EF6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24" name="Oval 23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3690E8A-1D3D-3D5D-932E-D2A2CFE5BDAB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AE08D7C-4190-C00C-19F0-BEC1F608B97A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26" name="Oval 25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B3E9873-3672-0001-60F1-6068B67A6DFE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CD85BCE-3B9E-234C-4D1D-EC1A6A57D298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CC66A2F-CBBE-220E-5ECB-528B8EE34F83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21" name="Oval 20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7B0A7FC-B497-31A6-1F93-414F96AF4C47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41" name="Rectangle 4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6879019-2911-2F60-CC5B-25D1BE752B8D}"/>
                </a:ext>
              </a:extLst>
            </p:cNvPr>
            <p:cNvSpPr/>
            <p:nvPr userDrawn="1"/>
          </p:nvSpPr>
          <p:spPr>
            <a:xfrm>
              <a:off x="9867" y="6073440"/>
              <a:ext cx="2029968" cy="7845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CCEA94B-F499-5FCA-D063-7FD71F10F95B}"/>
                </a:ext>
              </a:extLst>
            </p:cNvPr>
            <p:cNvSpPr/>
            <p:nvPr userDrawn="1"/>
          </p:nvSpPr>
          <p:spPr>
            <a:xfrm>
              <a:off x="9867" y="4051601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63" name="Рисунок 6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61CB72-9777-50F4-94EC-91A4EE864A4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1"/>
            <a:ext cx="4076118" cy="6096678"/>
          </a:xfrm>
          <a:custGeom>
            <a:avLst/>
            <a:gdLst>
              <a:gd name="connsiteX0" fmla="*/ 0 w 4076118"/>
              <a:gd name="connsiteY0" fmla="*/ 0 h 6096678"/>
              <a:gd name="connsiteX1" fmla="*/ 4076118 w 4076118"/>
              <a:gd name="connsiteY1" fmla="*/ 0 h 6096678"/>
              <a:gd name="connsiteX2" fmla="*/ 4076118 w 4076118"/>
              <a:gd name="connsiteY2" fmla="*/ 2038351 h 6096678"/>
              <a:gd name="connsiteX3" fmla="*/ 4076118 w 4076118"/>
              <a:gd name="connsiteY3" fmla="*/ 2048256 h 6096678"/>
              <a:gd name="connsiteX4" fmla="*/ 4076118 w 4076118"/>
              <a:gd name="connsiteY4" fmla="*/ 6096678 h 6096678"/>
              <a:gd name="connsiteX5" fmla="*/ 27696 w 4076118"/>
              <a:gd name="connsiteY5" fmla="*/ 2048256 h 6096678"/>
              <a:gd name="connsiteX6" fmla="*/ 0 w 4076118"/>
              <a:gd name="connsiteY6" fmla="*/ 2048256 h 609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6118" h="6096678">
                <a:moveTo>
                  <a:pt x="0" y="0"/>
                </a:moveTo>
                <a:lnTo>
                  <a:pt x="4076118" y="0"/>
                </a:lnTo>
                <a:lnTo>
                  <a:pt x="4076118" y="2038351"/>
                </a:lnTo>
                <a:lnTo>
                  <a:pt x="4076118" y="2048256"/>
                </a:lnTo>
                <a:lnTo>
                  <a:pt x="4076118" y="6096678"/>
                </a:lnTo>
                <a:lnTo>
                  <a:pt x="27696" y="2048256"/>
                </a:lnTo>
                <a:lnTo>
                  <a:pt x="0" y="2048256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marL="0" indent="0" algn="ctr">
              <a:buNone/>
              <a:defRPr lang="ru-RU" sz="2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Щелкните значок, чтобы вставить рисунок</a:t>
            </a:r>
          </a:p>
        </p:txBody>
      </p:sp>
    </p:spTree>
    <p:extLst>
      <p:ext uri="{BB962C8B-B14F-4D97-AF65-F5344CB8AC3E}">
        <p14:creationId xmlns:p14="http://schemas.microsoft.com/office/powerpoint/2010/main" val="3923485717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1" y="896112"/>
            <a:ext cx="6589150" cy="1988706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8EF03D4-C3B7-918C-FF43-0A9C106ACA0F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8127476" y="-9144"/>
            <a:ext cx="4069095" cy="6867144"/>
            <a:chOff x="8127476" y="-9144"/>
            <a:chExt cx="4069095" cy="6867144"/>
          </a:xfrm>
        </p:grpSpPr>
        <p:sp>
          <p:nvSpPr>
            <p:cNvPr id="11" name="Rectangle 1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FADCD25-4CC2-4A9A-B033-132F3DA6D2F5}"/>
                </a:ext>
              </a:extLst>
            </p:cNvPr>
            <p:cNvSpPr/>
            <p:nvPr userDrawn="1"/>
          </p:nvSpPr>
          <p:spPr>
            <a:xfrm>
              <a:off x="10162032" y="2014436"/>
              <a:ext cx="2029968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3" name="Rectangle 2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2F68DA8-1D58-42B0-A2C9-046E92884BC1}"/>
                </a:ext>
              </a:extLst>
            </p:cNvPr>
            <p:cNvSpPr/>
            <p:nvPr userDrawn="1"/>
          </p:nvSpPr>
          <p:spPr>
            <a:xfrm rot="5400000">
              <a:off x="10160492" y="2024569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DB232A4-4F4E-48E9-9E61-BE51F716635C}"/>
                </a:ext>
              </a:extLst>
            </p:cNvPr>
            <p:cNvSpPr/>
            <p:nvPr userDrawn="1"/>
          </p:nvSpPr>
          <p:spPr>
            <a:xfrm>
              <a:off x="10162032" y="0"/>
              <a:ext cx="2029968" cy="202996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8" name="Графический объект 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CB66576-218C-4236-B125-DD7B03A78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10162032" y="0"/>
              <a:ext cx="2029968" cy="2029968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557D1F3-8C55-47FE-B39A-86D30F8FFEA1}"/>
                </a:ext>
              </a:extLst>
            </p:cNvPr>
            <p:cNvSpPr/>
            <p:nvPr userDrawn="1"/>
          </p:nvSpPr>
          <p:spPr>
            <a:xfrm>
              <a:off x="8139364" y="-7084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4EB6F2E-2621-4EB5-A04D-906FD08CED87}"/>
                </a:ext>
              </a:extLst>
            </p:cNvPr>
            <p:cNvSpPr/>
            <p:nvPr userDrawn="1"/>
          </p:nvSpPr>
          <p:spPr>
            <a:xfrm flipH="1">
              <a:off x="8127476" y="4807776"/>
              <a:ext cx="2032942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CC28908-2548-441C-BE9D-8728E1FC84C0}"/>
                </a:ext>
              </a:extLst>
            </p:cNvPr>
            <p:cNvSpPr/>
            <p:nvPr userDrawn="1"/>
          </p:nvSpPr>
          <p:spPr>
            <a:xfrm>
              <a:off x="10160492" y="4041539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35" name="Рисунок 34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31DC170-FB16-45F8-B62C-DCAB2B9AC31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272" y="5079562"/>
              <a:ext cx="2019299" cy="999451"/>
            </a:xfrm>
            <a:prstGeom prst="rect">
              <a:avLst/>
            </a:prstGeom>
          </p:spPr>
        </p:pic>
        <p:pic>
          <p:nvPicPr>
            <p:cNvPr id="36" name="Графический объект 3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529D2A7-ABB3-4E2D-88CA-F813997011F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0800000">
              <a:off x="8139640" y="-9144"/>
              <a:ext cx="2029968" cy="2029968"/>
            </a:xfrm>
            <a:prstGeom prst="rect">
              <a:avLst/>
            </a:prstGeom>
          </p:spPr>
        </p:pic>
        <p:sp>
          <p:nvSpPr>
            <p:cNvPr id="37" name="Rectangle 3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DB6750E-735F-4906-8BCA-E0BD4F029617}"/>
                </a:ext>
              </a:extLst>
            </p:cNvPr>
            <p:cNvSpPr/>
            <p:nvPr userDrawn="1"/>
          </p:nvSpPr>
          <p:spPr>
            <a:xfrm>
              <a:off x="10158984" y="6016751"/>
              <a:ext cx="2029968" cy="8412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38" name="Графический объект 3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51ECE99-ACA6-46AF-98D5-81FBD3F834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131156" y="4828032"/>
              <a:ext cx="2029968" cy="2029968"/>
            </a:xfrm>
            <a:prstGeom prst="rect">
              <a:avLst/>
            </a:prstGeom>
          </p:spPr>
        </p:pic>
        <p:grpSp>
          <p:nvGrpSpPr>
            <p:cNvPr id="40" name="Группа 3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A847BA4-24DF-47BE-BE28-02415C2A2D3C}"/>
                </a:ext>
              </a:extLst>
            </p:cNvPr>
            <p:cNvGrpSpPr/>
            <p:nvPr userDrawn="1"/>
          </p:nvGrpSpPr>
          <p:grpSpPr>
            <a:xfrm>
              <a:off x="8227718" y="2092719"/>
              <a:ext cx="1920240" cy="1920240"/>
              <a:chOff x="5361924" y="7472790"/>
              <a:chExt cx="1828800" cy="1828800"/>
            </a:xfrm>
          </p:grpSpPr>
          <p:grpSp>
            <p:nvGrpSpPr>
              <p:cNvPr id="41" name="Группа 40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82CC485-8A14-4767-80E8-8FB0A9991D20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43" name="Группа 42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119FAB2-4AF3-4EC9-98C6-E69760D02810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49" name="Группа 48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2A21525-E952-4F39-A9B2-2CA7C5B14B8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51" name="Группа 50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3BFFD34-0142-4185-8790-1D792CB2F5DD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53" name="Группа 52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0D3FC75-8C07-4B5B-A025-3CCC5DC458DA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55" name="Группа 54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93D2F91-0E6A-4541-843C-1FC0CC2A024A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57" name="Группа 56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C9F80E2-6A88-44DC-B048-7178CAA61DAF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59" name="Oval 58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D9D5420-70BE-477D-A17F-A86F19AD3FAC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60" name="Oval 59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BBACECF-9AE7-40B5-90D0-AE2CF1FBE0BD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58" name="Oval 57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A76BEA0-888E-41CD-9B30-B128A39F781E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56" name="Oval 55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EA36045-2F1D-402B-A951-B9957D5C145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54" name="Oval 53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AF58CB3-363E-4156-8148-52E0B9CB634A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52" name="Oval 51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DC4E05B-A602-483A-B19B-B907358D462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50" name="Oval 49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5AC54D8-2C27-49A7-B1CE-C865E629499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44" name="Oval 43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9753262-9BA1-4716-B4B5-AAFE232A72A2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B2AD932-98DF-4DA1-B19E-E38A4DD270F0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E13C879-BB42-4F2C-9413-A1322DE58809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8B4D2F2-9DD5-4B23-A2F2-7DBEE9E61F6C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1A2F663-A8A7-4337-9C39-489B4C457111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42" name="Oval 41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609761D-150A-4DE0-9604-CC3953C108D0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61" name="Rectangle 6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1189D1C-85ED-4EF1-A384-7C4590ED50FD}"/>
                </a:ext>
              </a:extLst>
            </p:cNvPr>
            <p:cNvSpPr/>
            <p:nvPr userDrawn="1"/>
          </p:nvSpPr>
          <p:spPr>
            <a:xfrm>
              <a:off x="8138160" y="4045868"/>
              <a:ext cx="2029968" cy="8229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45306C5-E470-4A93-9C9F-5D066F760D16}"/>
                </a:ext>
              </a:extLst>
            </p:cNvPr>
            <p:cNvSpPr/>
            <p:nvPr userDrawn="1"/>
          </p:nvSpPr>
          <p:spPr>
            <a:xfrm>
              <a:off x="8138160" y="2029968"/>
              <a:ext cx="1014984" cy="201168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63" name="Прямая соединительная линия 6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31C374B-40F2-4B1E-A9D8-6E5C932FF170}"/>
                </a:ext>
              </a:extLst>
            </p:cNvPr>
            <p:cNvCxnSpPr/>
            <p:nvPr userDrawn="1"/>
          </p:nvCxnSpPr>
          <p:spPr>
            <a:xfrm flipV="1">
              <a:off x="8138160" y="2012062"/>
              <a:ext cx="3044952" cy="7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C668341-39BE-4448-B29D-2594AE6D75C2}"/>
                </a:ext>
              </a:extLst>
            </p:cNvPr>
            <p:cNvSpPr/>
            <p:nvPr userDrawn="1"/>
          </p:nvSpPr>
          <p:spPr>
            <a:xfrm>
              <a:off x="11055096" y="1874902"/>
              <a:ext cx="274320" cy="27432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67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6895315-7883-40AA-AB6E-E7F8B77E5B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1295" y="6355080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11C19C68-3D18-4D83-A562-C25AD06387D7}" type="datetime1">
              <a:rPr lang="ru-RU" smtClean="0">
                <a:solidFill>
                  <a:prstClr val="white"/>
                </a:solidFill>
              </a:rPr>
              <a:pPr/>
              <a:t>20.01.2026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68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000A4E2-8200-4049-B783-2C99FBDBA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99886" y="635508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prstClr val="white"/>
                </a:solidFill>
              </a:rPr>
              <a:t>Заголовок презентации</a:t>
            </a:r>
          </a:p>
        </p:txBody>
      </p:sp>
      <p:sp>
        <p:nvSpPr>
          <p:cNvPr id="69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79E1CD1-EB8F-4E56-ADD5-06293A7A2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74091" y="635508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BB414F1-8F08-3A3B-45E3-9F44595164A1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62001" y="3058886"/>
            <a:ext cx="6597372" cy="3296194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lang="ru-RU" sz="1800">
                <a:solidFill>
                  <a:schemeClr val="bg1"/>
                </a:solidFill>
              </a:defRPr>
            </a:lvl1pPr>
            <a:lvl2pPr marL="457200">
              <a:lnSpc>
                <a:spcPts val="2000"/>
              </a:lnSpc>
              <a:defRPr lang="ru-RU" sz="1800">
                <a:solidFill>
                  <a:schemeClr val="bg1"/>
                </a:solidFill>
              </a:defRPr>
            </a:lvl2pPr>
            <a:lvl3pPr marL="914400">
              <a:lnSpc>
                <a:spcPts val="2000"/>
              </a:lnSpc>
              <a:defRPr lang="ru-RU" sz="1800">
                <a:solidFill>
                  <a:schemeClr val="bg1"/>
                </a:solidFill>
              </a:defRPr>
            </a:lvl3pPr>
            <a:lvl4pPr marL="1371600">
              <a:lnSpc>
                <a:spcPts val="2000"/>
              </a:lnSpc>
              <a:defRPr lang="ru-RU" sz="1800">
                <a:solidFill>
                  <a:schemeClr val="bg1"/>
                </a:solidFill>
              </a:defRPr>
            </a:lvl4pPr>
            <a:lvl5pPr marL="1828800">
              <a:lnSpc>
                <a:spcPts val="2000"/>
              </a:lnSpc>
              <a:defRPr lang="ru-RU" sz="18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093838742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  <p15:guide id="4" pos="576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E754EC-F334-4495-A003-A6B395A00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F9C59D1-B87D-4995-A593-B52010AC25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4A860AB-D290-422F-9FEA-443D54A6B2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787B564-C532-4F01-8CCA-ABBF271889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B0E583DF-5433-464E-8077-442A010A15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FCBA38B6-5509-4C4C-B47D-F1725D3E7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5F1B4908-5657-42EE-BB14-66238F9D4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CCEBBEED-52FA-44D3-AC9A-238216549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1059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подзаголовок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F09F422-89F7-BDA7-7801-F364BA5D95A5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3045" y="-4303"/>
            <a:ext cx="7252590" cy="6862680"/>
            <a:chOff x="-3045" y="-4303"/>
            <a:chExt cx="7252590" cy="6862680"/>
          </a:xfrm>
        </p:grpSpPr>
        <p:sp>
          <p:nvSpPr>
            <p:cNvPr id="34" name="Rectangle 3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629CA98-D89C-4A69-9A55-8D6C17DCDDF0}"/>
                </a:ext>
              </a:extLst>
            </p:cNvPr>
            <p:cNvSpPr/>
            <p:nvPr userDrawn="1"/>
          </p:nvSpPr>
          <p:spPr>
            <a:xfrm>
              <a:off x="-1146" y="4775407"/>
              <a:ext cx="2029968" cy="207752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8" name="Графический объект 2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2C5F573-21FC-4A6F-B46F-5583E20C99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-3045" y="-4303"/>
              <a:ext cx="2029968" cy="2029968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A65556A-38A5-4BA5-9A40-33F02F960B1E}"/>
                </a:ext>
              </a:extLst>
            </p:cNvPr>
            <p:cNvSpPr/>
            <p:nvPr userDrawn="1"/>
          </p:nvSpPr>
          <p:spPr>
            <a:xfrm>
              <a:off x="3757" y="2033993"/>
              <a:ext cx="2029968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7900790-71B8-45C8-9B6D-07E23CEA7632}"/>
                </a:ext>
              </a:extLst>
            </p:cNvPr>
            <p:cNvSpPr/>
            <p:nvPr userDrawn="1"/>
          </p:nvSpPr>
          <p:spPr>
            <a:xfrm>
              <a:off x="-218" y="4059798"/>
              <a:ext cx="2029968" cy="75956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28AC969-4FA2-44AD-A273-2A0B7839749F}"/>
                </a:ext>
              </a:extLst>
            </p:cNvPr>
            <p:cNvSpPr/>
            <p:nvPr userDrawn="1"/>
          </p:nvSpPr>
          <p:spPr>
            <a:xfrm>
              <a:off x="4071442" y="4058828"/>
              <a:ext cx="3178103" cy="2799549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1" name="Графический объект 1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1CB31D0-C621-4EF7-AE25-5C3BCD5882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038053" y="2029625"/>
              <a:ext cx="2029878" cy="2023760"/>
            </a:xfrm>
            <a:prstGeom prst="rect">
              <a:avLst/>
            </a:prstGeom>
          </p:spPr>
        </p:pic>
        <p:pic>
          <p:nvPicPr>
            <p:cNvPr id="69" name="Графический объект 6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2CC2F02-F98F-4E69-AA01-CCF96A602E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034034" y="4055808"/>
              <a:ext cx="2029968" cy="2029968"/>
            </a:xfrm>
            <a:prstGeom prst="rect">
              <a:avLst/>
            </a:prstGeom>
          </p:spPr>
        </p:pic>
        <p:sp>
          <p:nvSpPr>
            <p:cNvPr id="8" name="Rectangle 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E05B395-CB62-452B-A84F-936AD8EDDA92}"/>
                </a:ext>
              </a:extLst>
            </p:cNvPr>
            <p:cNvSpPr/>
            <p:nvPr userDrawn="1"/>
          </p:nvSpPr>
          <p:spPr>
            <a:xfrm>
              <a:off x="2028568" y="4060579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  <a:gd name="connsiteX4" fmla="*/ 0 w 1828800"/>
                <a:gd name="connsiteY4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73" name="Графический объект 7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622C30D-68C5-43FD-997F-CFD4DD72E16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5400000">
              <a:off x="2043950" y="4059923"/>
              <a:ext cx="2029968" cy="2029968"/>
            </a:xfrm>
            <a:prstGeom prst="rect">
              <a:avLst/>
            </a:prstGeom>
          </p:spPr>
        </p:pic>
        <p:pic>
          <p:nvPicPr>
            <p:cNvPr id="35" name="Рисунок 34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C3CDBDC-6EB4-4B7D-A9F6-4CFA748349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6" y="3062893"/>
              <a:ext cx="2019299" cy="999451"/>
            </a:xfrm>
            <a:prstGeom prst="rect">
              <a:avLst/>
            </a:prstGeom>
          </p:spPr>
        </p:pic>
        <p:grpSp>
          <p:nvGrpSpPr>
            <p:cNvPr id="162" name="Группа 16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4457344-691C-417A-9C29-5AD8ABC43E5A}"/>
                </a:ext>
              </a:extLst>
            </p:cNvPr>
            <p:cNvGrpSpPr/>
            <p:nvPr userDrawn="1"/>
          </p:nvGrpSpPr>
          <p:grpSpPr>
            <a:xfrm>
              <a:off x="4433" y="4836676"/>
              <a:ext cx="1965960" cy="1965960"/>
              <a:chOff x="5361924" y="7472790"/>
              <a:chExt cx="1828800" cy="1828800"/>
            </a:xfrm>
          </p:grpSpPr>
          <p:grpSp>
            <p:nvGrpSpPr>
              <p:cNvPr id="163" name="Группа 162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8DDC918-5A9B-4D14-98A4-9002D8520FD4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165" name="Группа 164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366D07F-988F-459E-BBD3-15126F92902E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173" name="Группа 172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CCACE8C-699F-4B10-BA84-94167BA05CC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176" name="Группа 175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9F49E32-0B71-4676-8012-BA971DA2100F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178" name="Группа 177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F41FA5A-1504-4DC4-B514-00C377423E7C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180" name="Группа 179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8B4610A-A91F-459F-A9C5-9FC624665516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182" name="Группа 181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794F6E3-A9E3-42A9-93AA-7B9E20AD922D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184" name="Oval 183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0B634B0-4792-4A28-B92A-ACA35F177675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6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185" name="Oval 184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B466310-2C61-42F1-81EB-2B5BF01B2267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6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183" name="Oval 182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3A72A9A-79AE-4A89-8938-7A85E2248DE6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6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181" name="Oval 180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2618DCD-5B83-4412-9D1A-968C246DCAC1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6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179" name="Oval 178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9B173F9-A6EA-4B31-B4C6-3C8DE08F2F11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6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177" name="Oval 176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66DB0E2-4B80-4A09-8BCA-9432E1E1DAE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174" name="Oval 173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0D2F087-D77F-4913-922E-014FB9DEE63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166" name="Oval 165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D44EC19-A244-4489-9CB8-0361CFBFD02F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67" name="Oval 166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5C029E7-6D6D-4D14-8D8E-E407011AF097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69" name="Oval 168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A74D8A7-ACD3-40A3-918D-46DF99BF9F3E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71" name="Oval 170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C994ED9-5124-452B-986B-4782056BCFB3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72" name="Oval 171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ADCBFB4-9F0A-40FB-A585-2728254E0A7C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164" name="Oval 163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2E049E2-81A6-45F8-BA9F-DEA21400B1AD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67" name="Freeform: Shape 6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5F20D6C-6085-4D3F-9186-6895908C97B9}"/>
                </a:ext>
              </a:extLst>
            </p:cNvPr>
            <p:cNvSpPr/>
            <p:nvPr userDrawn="1"/>
          </p:nvSpPr>
          <p:spPr>
            <a:xfrm rot="16200000">
              <a:off x="506891" y="5335524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C56BE23-DE49-4D55-A6A0-DFE2A870120D}"/>
                </a:ext>
              </a:extLst>
            </p:cNvPr>
            <p:cNvSpPr/>
            <p:nvPr userDrawn="1"/>
          </p:nvSpPr>
          <p:spPr>
            <a:xfrm>
              <a:off x="2028658" y="6089528"/>
              <a:ext cx="2049251" cy="7684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CF3BD55-FF25-4CA9-8016-81AEB8AA43E8}"/>
                </a:ext>
              </a:extLst>
            </p:cNvPr>
            <p:cNvSpPr/>
            <p:nvPr userDrawn="1"/>
          </p:nvSpPr>
          <p:spPr>
            <a:xfrm>
              <a:off x="3838078" y="1859479"/>
              <a:ext cx="274320" cy="27432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77" name="Прямая соединительная линия 7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E09EA6C-7AC2-47BE-95B8-4D3412867BA5}"/>
                </a:ext>
              </a:extLst>
            </p:cNvPr>
            <p:cNvCxnSpPr/>
            <p:nvPr userDrawn="1"/>
          </p:nvCxnSpPr>
          <p:spPr>
            <a:xfrm flipV="1">
              <a:off x="0" y="1990665"/>
              <a:ext cx="4023360" cy="33894"/>
            </a:xfrm>
            <a:prstGeom prst="line">
              <a:avLst/>
            </a:prstGeom>
            <a:ln w="508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74771" y="576943"/>
            <a:ext cx="6449786" cy="2785508"/>
          </a:xfrm>
        </p:spPr>
        <p:txBody>
          <a:bodyPr rtlCol="0" anchor="b">
            <a:normAutofit/>
          </a:bodyPr>
          <a:lstStyle>
            <a:lvl1pPr algn="l">
              <a:defRPr lang="ru-RU" sz="4800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B00591F-8CE8-B626-C81A-6C960B2BAE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74772" y="3373686"/>
            <a:ext cx="6449785" cy="1029586"/>
          </a:xfrm>
        </p:spPr>
        <p:txBody>
          <a:bodyPr rtlCol="0">
            <a:normAutofit/>
          </a:bodyPr>
          <a:lstStyle>
            <a:lvl1pPr marL="0" indent="0" algn="l">
              <a:lnSpc>
                <a:spcPct val="150000"/>
              </a:lnSpc>
              <a:spcBef>
                <a:spcPct val="0"/>
              </a:spcBef>
              <a:buNone/>
              <a:defRPr lang="ru-RU" sz="2400">
                <a:solidFill>
                  <a:schemeClr val="tx2"/>
                </a:solidFill>
              </a:defRPr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/>
              <a:t>Подзаголовок слайда</a:t>
            </a:r>
          </a:p>
        </p:txBody>
      </p:sp>
      <p:sp>
        <p:nvSpPr>
          <p:cNvPr id="192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837477B-3D20-4982-86AF-91100FE408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19821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62E2530B-2F55-403E-A12F-A02D6F54126F}" type="datetime1">
              <a:rPr lang="ru-RU" smtClean="0">
                <a:solidFill>
                  <a:prstClr val="white"/>
                </a:solidFill>
              </a:rPr>
              <a:pPr/>
              <a:t>20.01.2026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193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6E38A1E-AF37-4A09-9B69-65397A079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727198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prstClr val="white"/>
                </a:solidFill>
              </a:rPr>
              <a:t>Заголовок презентации</a:t>
            </a:r>
          </a:p>
        </p:txBody>
      </p:sp>
      <p:sp>
        <p:nvSpPr>
          <p:cNvPr id="194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B77B535-C760-4E32-8A7E-BF9AD08BB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2847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490788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56" userDrawn="1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содержимого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6ACA106-0FC3-4FE9-9338-4AC3D15608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1736" y="896112"/>
            <a:ext cx="9389288" cy="1362456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88DF45F-9FEA-47BE-AC15-52BE148E1814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1239499" y="0"/>
            <a:ext cx="1015984" cy="6858000"/>
            <a:chOff x="11239499" y="0"/>
            <a:chExt cx="1015984" cy="6858000"/>
          </a:xfrm>
        </p:grpSpPr>
        <p:sp>
          <p:nvSpPr>
            <p:cNvPr id="8" name="Rectangle 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C51E8B0-FB58-4BB5-9CDA-4A1B4DBC5E90}"/>
                </a:ext>
              </a:extLst>
            </p:cNvPr>
            <p:cNvSpPr/>
            <p:nvPr userDrawn="1"/>
          </p:nvSpPr>
          <p:spPr>
            <a:xfrm>
              <a:off x="11240499" y="4828032"/>
              <a:ext cx="1014984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548A0B2-480B-4F04-B7B5-67A328B174D1}"/>
                </a:ext>
              </a:extLst>
            </p:cNvPr>
            <p:cNvSpPr/>
            <p:nvPr userDrawn="1"/>
          </p:nvSpPr>
          <p:spPr>
            <a:xfrm>
              <a:off x="11240499" y="2833299"/>
              <a:ext cx="1014984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60A19E0-B2DF-4E35-AD7A-80B5C429C6C1}"/>
                </a:ext>
              </a:extLst>
            </p:cNvPr>
            <p:cNvSpPr/>
            <p:nvPr userDrawn="1"/>
          </p:nvSpPr>
          <p:spPr>
            <a:xfrm>
              <a:off x="11240499" y="0"/>
              <a:ext cx="1014984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2" name="Рисунок 11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C1C8F39-77F2-4753-A57A-2FD46715F2A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777681" y="552957"/>
              <a:ext cx="1828800" cy="905164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A6AF7B2-2B49-4313-AA4E-3FD77CF46A04}"/>
                </a:ext>
              </a:extLst>
            </p:cNvPr>
            <p:cNvSpPr/>
            <p:nvPr userDrawn="1"/>
          </p:nvSpPr>
          <p:spPr>
            <a:xfrm>
              <a:off x="11240499" y="2029863"/>
              <a:ext cx="1014984" cy="81295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6" name="Графический объект 2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9AA5A01-9E59-4C92-9634-32DB51F918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10880040" y="5394960"/>
              <a:ext cx="1828800" cy="914400"/>
            </a:xfrm>
            <a:prstGeom prst="rect">
              <a:avLst/>
            </a:prstGeom>
          </p:spPr>
        </p:pic>
        <p:sp>
          <p:nvSpPr>
            <p:cNvPr id="16" name="Freeform: Shape 1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D3A8643-F793-41FD-AA08-DC814719C40C}"/>
                </a:ext>
              </a:extLst>
            </p:cNvPr>
            <p:cNvSpPr/>
            <p:nvPr userDrawn="1"/>
          </p:nvSpPr>
          <p:spPr>
            <a:xfrm>
              <a:off x="11250235" y="4949368"/>
              <a:ext cx="914400" cy="182880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31" name="Графический объект 3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50D01F0-AD27-490F-8044-37B2D9E2332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5400000">
              <a:off x="10793035" y="3391083"/>
              <a:ext cx="1828800" cy="914400"/>
            </a:xfrm>
            <a:prstGeom prst="rect">
              <a:avLst/>
            </a:prstGeom>
          </p:spPr>
        </p:pic>
      </p:grpSp>
      <p:sp>
        <p:nvSpPr>
          <p:cNvPr id="32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17A4AF6-C906-4001-BDD2-33E1163185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1735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66A6EB5-FE51-490A-B083-773FB1A6394F}" type="datetime1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20.01.2026</a:t>
            </a:fld>
            <a:endParaRPr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3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D94E674-98A0-4C77-80E5-084E3946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4487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>
                <a:solidFill>
                  <a:prstClr val="black">
                    <a:lumMod val="75000"/>
                    <a:lumOff val="2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34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6214990-C58C-4D62-9381-40A242460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6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135D7B7-20E9-ADCF-4417-B443AF3112FC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71734" y="2590800"/>
            <a:ext cx="4515035" cy="3505200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lang="ru-RU" sz="1800"/>
            </a:lvl1pPr>
            <a:lvl2pPr marL="457200">
              <a:lnSpc>
                <a:spcPts val="2000"/>
              </a:lnSpc>
              <a:defRPr lang="ru-RU" sz="1800"/>
            </a:lvl2pPr>
            <a:lvl3pPr marL="914400">
              <a:lnSpc>
                <a:spcPts val="2000"/>
              </a:lnSpc>
              <a:defRPr lang="ru-RU" sz="1800"/>
            </a:lvl3pPr>
            <a:lvl4pPr marL="1371600">
              <a:lnSpc>
                <a:spcPts val="2000"/>
              </a:lnSpc>
              <a:defRPr lang="ru-RU" sz="1800"/>
            </a:lvl4pPr>
            <a:lvl5pPr marL="1828800"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D4468C5-0B68-8408-80C5-F8681CA98918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5645989" y="2590800"/>
            <a:ext cx="4515035" cy="3505200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lang="ru-RU" sz="1800"/>
            </a:lvl1pPr>
            <a:lvl2pPr marL="457200">
              <a:lnSpc>
                <a:spcPts val="2000"/>
              </a:lnSpc>
              <a:defRPr lang="ru-RU" sz="1800"/>
            </a:lvl2pPr>
            <a:lvl3pPr marL="914400">
              <a:lnSpc>
                <a:spcPts val="2000"/>
              </a:lnSpc>
              <a:defRPr lang="ru-RU" sz="1800"/>
            </a:lvl3pPr>
            <a:lvl4pPr marL="1371600">
              <a:lnSpc>
                <a:spcPts val="2000"/>
              </a:lnSpc>
              <a:defRPr lang="ru-RU" sz="1800"/>
            </a:lvl4pPr>
            <a:lvl5pPr marL="1828800"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027782223"/>
      </p:ext>
    </p:extLst>
  </p:cSld>
  <p:clrMapOvr>
    <a:masterClrMapping/>
  </p:clrMapOvr>
  <p:transition>
    <p:wipe dir="r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 содержимого 2"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Графический объект 2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1BC9BFE-80C0-4DA9-92DB-070C41E412BC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8097646">
            <a:off x="403102" y="-983359"/>
            <a:ext cx="2029968" cy="2029968"/>
          </a:xfrm>
          <a:prstGeom prst="rect">
            <a:avLst/>
          </a:prstGeom>
        </p:spPr>
      </p:pic>
      <p:sp>
        <p:nvSpPr>
          <p:cNvPr id="8" name="Прямоугольник 2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5ED01E4-35BF-4165-86B2-E3BDFD91DEE3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 rot="13508190">
            <a:off x="-1025089" y="458228"/>
            <a:ext cx="2029968" cy="2029968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Графический объект 8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7E6DD28-C71B-4484-973A-D12A27730009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902532">
            <a:off x="407892" y="1900474"/>
            <a:ext cx="2029968" cy="2029968"/>
          </a:xfrm>
          <a:prstGeom prst="rect">
            <a:avLst/>
          </a:prstGeom>
        </p:spPr>
      </p:pic>
      <p:sp>
        <p:nvSpPr>
          <p:cNvPr id="11" name="Прямоугольник 2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B403917-256D-4254-A12F-F8BD19470C42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 rot="18900000">
            <a:off x="413443" y="1923515"/>
            <a:ext cx="2029968" cy="2029968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Графический объект 1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B06A536-5FCB-4761-9EFF-D54BE44B1FD9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708786">
            <a:off x="-1021285" y="3355869"/>
            <a:ext cx="2029968" cy="2029968"/>
          </a:xfrm>
          <a:prstGeom prst="rect">
            <a:avLst/>
          </a:prstGeom>
        </p:spPr>
      </p:pic>
      <p:pic>
        <p:nvPicPr>
          <p:cNvPr id="13" name="Графический объект 1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B73C61F-3D48-4791-8280-D98D2C01E0C1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3489227">
            <a:off x="1859807" y="3357927"/>
            <a:ext cx="2029968" cy="2029968"/>
          </a:xfrm>
          <a:prstGeom prst="rect">
            <a:avLst/>
          </a:prstGeom>
        </p:spPr>
      </p:pic>
      <p:grpSp>
        <p:nvGrpSpPr>
          <p:cNvPr id="21" name="Группа 20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4213EEF-F759-4045-9F53-49C1B4ECED53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7411" y="5806395"/>
            <a:ext cx="2870810" cy="1000774"/>
            <a:chOff x="-13699" y="5839164"/>
            <a:chExt cx="2862790" cy="1000774"/>
          </a:xfrm>
        </p:grpSpPr>
        <p:sp>
          <p:nvSpPr>
            <p:cNvPr id="91" name="Freeform: Shape 9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EA4D38A-6ACD-4296-B454-E5BD7EAC7990}"/>
                </a:ext>
              </a:extLst>
            </p:cNvPr>
            <p:cNvSpPr/>
            <p:nvPr userDrawn="1"/>
          </p:nvSpPr>
          <p:spPr>
            <a:xfrm>
              <a:off x="-13699" y="5839164"/>
              <a:ext cx="2862790" cy="28868"/>
            </a:xfrm>
            <a:custGeom>
              <a:avLst/>
              <a:gdLst>
                <a:gd name="connsiteX0" fmla="*/ 0 w 2862790"/>
                <a:gd name="connsiteY0" fmla="*/ 0 h 28868"/>
                <a:gd name="connsiteX1" fmla="*/ 2862790 w 2862790"/>
                <a:gd name="connsiteY1" fmla="*/ 0 h 28868"/>
                <a:gd name="connsiteX2" fmla="*/ 2833921 w 2862790"/>
                <a:gd name="connsiteY2" fmla="*/ 28868 h 28868"/>
                <a:gd name="connsiteX3" fmla="*/ 28868 w 2862790"/>
                <a:gd name="connsiteY3" fmla="*/ 28868 h 28868"/>
                <a:gd name="connsiteX4" fmla="*/ 0 w 2862790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2790" h="28868">
                  <a:moveTo>
                    <a:pt x="0" y="0"/>
                  </a:moveTo>
                  <a:lnTo>
                    <a:pt x="2862790" y="0"/>
                  </a:lnTo>
                  <a:lnTo>
                    <a:pt x="2833921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4E32D04-F635-443B-B642-A509F0473CB5}"/>
                </a:ext>
              </a:extLst>
            </p:cNvPr>
            <p:cNvSpPr/>
            <p:nvPr userDrawn="1"/>
          </p:nvSpPr>
          <p:spPr>
            <a:xfrm>
              <a:off x="47246" y="5900109"/>
              <a:ext cx="2740900" cy="28868"/>
            </a:xfrm>
            <a:custGeom>
              <a:avLst/>
              <a:gdLst>
                <a:gd name="connsiteX0" fmla="*/ 0 w 2740900"/>
                <a:gd name="connsiteY0" fmla="*/ 0 h 28868"/>
                <a:gd name="connsiteX1" fmla="*/ 2740900 w 2740900"/>
                <a:gd name="connsiteY1" fmla="*/ 0 h 28868"/>
                <a:gd name="connsiteX2" fmla="*/ 2712032 w 2740900"/>
                <a:gd name="connsiteY2" fmla="*/ 28868 h 28868"/>
                <a:gd name="connsiteX3" fmla="*/ 28868 w 2740900"/>
                <a:gd name="connsiteY3" fmla="*/ 28868 h 28868"/>
                <a:gd name="connsiteX4" fmla="*/ 0 w 2740900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0900" h="28868">
                  <a:moveTo>
                    <a:pt x="0" y="0"/>
                  </a:moveTo>
                  <a:lnTo>
                    <a:pt x="2740900" y="0"/>
                  </a:lnTo>
                  <a:lnTo>
                    <a:pt x="2712032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95F7659-0C0B-4798-8392-E6B36B62DEA4}"/>
                </a:ext>
              </a:extLst>
            </p:cNvPr>
            <p:cNvSpPr/>
            <p:nvPr userDrawn="1"/>
          </p:nvSpPr>
          <p:spPr>
            <a:xfrm>
              <a:off x="108992" y="5960251"/>
              <a:ext cx="2619012" cy="29671"/>
            </a:xfrm>
            <a:custGeom>
              <a:avLst/>
              <a:gdLst>
                <a:gd name="connsiteX0" fmla="*/ 0 w 2619012"/>
                <a:gd name="connsiteY0" fmla="*/ 0 h 29671"/>
                <a:gd name="connsiteX1" fmla="*/ 2619012 w 2619012"/>
                <a:gd name="connsiteY1" fmla="*/ 0 h 29671"/>
                <a:gd name="connsiteX2" fmla="*/ 2590143 w 2619012"/>
                <a:gd name="connsiteY2" fmla="*/ 28868 h 29671"/>
                <a:gd name="connsiteX3" fmla="*/ 28067 w 2619012"/>
                <a:gd name="connsiteY3" fmla="*/ 29671 h 29671"/>
                <a:gd name="connsiteX4" fmla="*/ 28869 w 2619012"/>
                <a:gd name="connsiteY4" fmla="*/ 28869 h 29671"/>
                <a:gd name="connsiteX5" fmla="*/ 0 w 2619012"/>
                <a:gd name="connsiteY5" fmla="*/ 0 h 2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9012" h="29670">
                  <a:moveTo>
                    <a:pt x="0" y="0"/>
                  </a:moveTo>
                  <a:lnTo>
                    <a:pt x="2619012" y="0"/>
                  </a:lnTo>
                  <a:lnTo>
                    <a:pt x="2590143" y="28868"/>
                  </a:lnTo>
                  <a:lnTo>
                    <a:pt x="28067" y="29671"/>
                  </a:lnTo>
                  <a:lnTo>
                    <a:pt x="28869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BB69ABA-A9D2-4649-A1AB-E12AA2D2C8E7}"/>
                </a:ext>
              </a:extLst>
            </p:cNvPr>
            <p:cNvSpPr/>
            <p:nvPr userDrawn="1"/>
          </p:nvSpPr>
          <p:spPr>
            <a:xfrm>
              <a:off x="169937" y="6021196"/>
              <a:ext cx="2497122" cy="29670"/>
            </a:xfrm>
            <a:custGeom>
              <a:avLst/>
              <a:gdLst>
                <a:gd name="connsiteX0" fmla="*/ 0 w 2497122"/>
                <a:gd name="connsiteY0" fmla="*/ 0 h 29670"/>
                <a:gd name="connsiteX1" fmla="*/ 2497122 w 2497122"/>
                <a:gd name="connsiteY1" fmla="*/ 0 h 29670"/>
                <a:gd name="connsiteX2" fmla="*/ 2468254 w 2497122"/>
                <a:gd name="connsiteY2" fmla="*/ 28868 h 29670"/>
                <a:gd name="connsiteX3" fmla="*/ 28066 w 2497122"/>
                <a:gd name="connsiteY3" fmla="*/ 29670 h 29670"/>
                <a:gd name="connsiteX4" fmla="*/ 28868 w 2497122"/>
                <a:gd name="connsiteY4" fmla="*/ 28868 h 29670"/>
                <a:gd name="connsiteX5" fmla="*/ 0 w 2497122"/>
                <a:gd name="connsiteY5" fmla="*/ 0 h 2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7122" h="29670">
                  <a:moveTo>
                    <a:pt x="0" y="0"/>
                  </a:moveTo>
                  <a:lnTo>
                    <a:pt x="2497122" y="0"/>
                  </a:lnTo>
                  <a:lnTo>
                    <a:pt x="2468254" y="28868"/>
                  </a:lnTo>
                  <a:lnTo>
                    <a:pt x="28066" y="29670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B88CE23-E34F-470C-8C56-46C08322365F}"/>
                </a:ext>
              </a:extLst>
            </p:cNvPr>
            <p:cNvSpPr/>
            <p:nvPr userDrawn="1"/>
          </p:nvSpPr>
          <p:spPr>
            <a:xfrm>
              <a:off x="229279" y="6082140"/>
              <a:ext cx="2376837" cy="28869"/>
            </a:xfrm>
            <a:custGeom>
              <a:avLst/>
              <a:gdLst>
                <a:gd name="connsiteX0" fmla="*/ 0 w 2376837"/>
                <a:gd name="connsiteY0" fmla="*/ 0 h 28869"/>
                <a:gd name="connsiteX1" fmla="*/ 2376837 w 2376837"/>
                <a:gd name="connsiteY1" fmla="*/ 0 h 28869"/>
                <a:gd name="connsiteX2" fmla="*/ 2347968 w 2376837"/>
                <a:gd name="connsiteY2" fmla="*/ 28868 h 28869"/>
                <a:gd name="connsiteX3" fmla="*/ 28868 w 2376837"/>
                <a:gd name="connsiteY3" fmla="*/ 28869 h 28869"/>
                <a:gd name="connsiteX4" fmla="*/ 0 w 2376837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6837" h="28869">
                  <a:moveTo>
                    <a:pt x="0" y="0"/>
                  </a:moveTo>
                  <a:lnTo>
                    <a:pt x="2376837" y="0"/>
                  </a:lnTo>
                  <a:lnTo>
                    <a:pt x="2347968" y="28868"/>
                  </a:lnTo>
                  <a:lnTo>
                    <a:pt x="28868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5BCEDE2-961E-42E0-AF9C-3D070C974007}"/>
                </a:ext>
              </a:extLst>
            </p:cNvPr>
            <p:cNvSpPr/>
            <p:nvPr userDrawn="1"/>
          </p:nvSpPr>
          <p:spPr>
            <a:xfrm>
              <a:off x="290222" y="6143085"/>
              <a:ext cx="2254948" cy="28868"/>
            </a:xfrm>
            <a:custGeom>
              <a:avLst/>
              <a:gdLst>
                <a:gd name="connsiteX0" fmla="*/ 0 w 2254948"/>
                <a:gd name="connsiteY0" fmla="*/ 0 h 28868"/>
                <a:gd name="connsiteX1" fmla="*/ 2254948 w 2254948"/>
                <a:gd name="connsiteY1" fmla="*/ 0 h 28868"/>
                <a:gd name="connsiteX2" fmla="*/ 2226080 w 2254948"/>
                <a:gd name="connsiteY2" fmla="*/ 28868 h 28868"/>
                <a:gd name="connsiteX3" fmla="*/ 28868 w 2254948"/>
                <a:gd name="connsiteY3" fmla="*/ 28868 h 28868"/>
                <a:gd name="connsiteX4" fmla="*/ 0 w 2254948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948" h="28868">
                  <a:moveTo>
                    <a:pt x="0" y="0"/>
                  </a:moveTo>
                  <a:lnTo>
                    <a:pt x="2254948" y="0"/>
                  </a:lnTo>
                  <a:lnTo>
                    <a:pt x="2226080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B930397-7A2A-4C50-9EC9-7E3107D065D2}"/>
                </a:ext>
              </a:extLst>
            </p:cNvPr>
            <p:cNvSpPr/>
            <p:nvPr userDrawn="1"/>
          </p:nvSpPr>
          <p:spPr>
            <a:xfrm>
              <a:off x="351970" y="6203227"/>
              <a:ext cx="2133059" cy="29671"/>
            </a:xfrm>
            <a:custGeom>
              <a:avLst/>
              <a:gdLst>
                <a:gd name="connsiteX0" fmla="*/ 2133059 w 2133059"/>
                <a:gd name="connsiteY0" fmla="*/ 0 h 29671"/>
                <a:gd name="connsiteX1" fmla="*/ 2104190 w 2133059"/>
                <a:gd name="connsiteY1" fmla="*/ 28869 h 29671"/>
                <a:gd name="connsiteX2" fmla="*/ 28066 w 2133059"/>
                <a:gd name="connsiteY2" fmla="*/ 29671 h 29671"/>
                <a:gd name="connsiteX3" fmla="*/ 28868 w 2133059"/>
                <a:gd name="connsiteY3" fmla="*/ 28869 h 29671"/>
                <a:gd name="connsiteX4" fmla="*/ 0 w 2133059"/>
                <a:gd name="connsiteY4" fmla="*/ 1 h 29671"/>
                <a:gd name="connsiteX5" fmla="*/ 2133059 w 2133059"/>
                <a:gd name="connsiteY5" fmla="*/ 0 h 2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3059" h="29670">
                  <a:moveTo>
                    <a:pt x="2133059" y="0"/>
                  </a:moveTo>
                  <a:lnTo>
                    <a:pt x="2104190" y="28869"/>
                  </a:lnTo>
                  <a:lnTo>
                    <a:pt x="28066" y="29671"/>
                  </a:lnTo>
                  <a:lnTo>
                    <a:pt x="28868" y="28869"/>
                  </a:lnTo>
                  <a:lnTo>
                    <a:pt x="0" y="1"/>
                  </a:lnTo>
                  <a:lnTo>
                    <a:pt x="21330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CA98174-D81B-4241-92F9-D0D2028FFEA9}"/>
                </a:ext>
              </a:extLst>
            </p:cNvPr>
            <p:cNvSpPr/>
            <p:nvPr userDrawn="1"/>
          </p:nvSpPr>
          <p:spPr>
            <a:xfrm>
              <a:off x="411310" y="6264172"/>
              <a:ext cx="2012774" cy="28868"/>
            </a:xfrm>
            <a:custGeom>
              <a:avLst/>
              <a:gdLst>
                <a:gd name="connsiteX0" fmla="*/ 0 w 2012774"/>
                <a:gd name="connsiteY0" fmla="*/ 0 h 28868"/>
                <a:gd name="connsiteX1" fmla="*/ 2012774 w 2012774"/>
                <a:gd name="connsiteY1" fmla="*/ 0 h 28868"/>
                <a:gd name="connsiteX2" fmla="*/ 1983905 w 2012774"/>
                <a:gd name="connsiteY2" fmla="*/ 28868 h 28868"/>
                <a:gd name="connsiteX3" fmla="*/ 28868 w 2012774"/>
                <a:gd name="connsiteY3" fmla="*/ 28868 h 28868"/>
                <a:gd name="connsiteX4" fmla="*/ 0 w 2012774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2774" h="28868">
                  <a:moveTo>
                    <a:pt x="0" y="0"/>
                  </a:moveTo>
                  <a:lnTo>
                    <a:pt x="2012774" y="0"/>
                  </a:lnTo>
                  <a:lnTo>
                    <a:pt x="1983905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4CE4FB8-5E60-4288-B2FA-CF9316ED449F}"/>
                </a:ext>
              </a:extLst>
            </p:cNvPr>
            <p:cNvSpPr/>
            <p:nvPr userDrawn="1"/>
          </p:nvSpPr>
          <p:spPr>
            <a:xfrm>
              <a:off x="472255" y="6325117"/>
              <a:ext cx="1890884" cy="28868"/>
            </a:xfrm>
            <a:custGeom>
              <a:avLst/>
              <a:gdLst>
                <a:gd name="connsiteX0" fmla="*/ 0 w 1890884"/>
                <a:gd name="connsiteY0" fmla="*/ 0 h 28868"/>
                <a:gd name="connsiteX1" fmla="*/ 1890884 w 1890884"/>
                <a:gd name="connsiteY1" fmla="*/ 0 h 28868"/>
                <a:gd name="connsiteX2" fmla="*/ 1862016 w 1890884"/>
                <a:gd name="connsiteY2" fmla="*/ 28868 h 28868"/>
                <a:gd name="connsiteX3" fmla="*/ 28868 w 1890884"/>
                <a:gd name="connsiteY3" fmla="*/ 28868 h 28868"/>
                <a:gd name="connsiteX4" fmla="*/ 0 w 1890884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884" h="28868">
                  <a:moveTo>
                    <a:pt x="0" y="0"/>
                  </a:moveTo>
                  <a:lnTo>
                    <a:pt x="1890884" y="0"/>
                  </a:lnTo>
                  <a:lnTo>
                    <a:pt x="1862016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F69FE5C-0AF0-42F6-A721-9E2244C967AA}"/>
                </a:ext>
              </a:extLst>
            </p:cNvPr>
            <p:cNvSpPr/>
            <p:nvPr userDrawn="1"/>
          </p:nvSpPr>
          <p:spPr>
            <a:xfrm>
              <a:off x="533199" y="6386061"/>
              <a:ext cx="1768996" cy="28869"/>
            </a:xfrm>
            <a:custGeom>
              <a:avLst/>
              <a:gdLst>
                <a:gd name="connsiteX0" fmla="*/ 0 w 1768996"/>
                <a:gd name="connsiteY0" fmla="*/ 0 h 28869"/>
                <a:gd name="connsiteX1" fmla="*/ 1768996 w 1768996"/>
                <a:gd name="connsiteY1" fmla="*/ 0 h 28869"/>
                <a:gd name="connsiteX2" fmla="*/ 1740128 w 1768996"/>
                <a:gd name="connsiteY2" fmla="*/ 28868 h 28869"/>
                <a:gd name="connsiteX3" fmla="*/ 28869 w 1768996"/>
                <a:gd name="connsiteY3" fmla="*/ 28869 h 28869"/>
                <a:gd name="connsiteX4" fmla="*/ 0 w 1768996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8996" h="28869">
                  <a:moveTo>
                    <a:pt x="0" y="0"/>
                  </a:moveTo>
                  <a:lnTo>
                    <a:pt x="1768996" y="0"/>
                  </a:lnTo>
                  <a:lnTo>
                    <a:pt x="1740128" y="28868"/>
                  </a:lnTo>
                  <a:lnTo>
                    <a:pt x="28869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8311083-D41B-4770-B6A9-AFA83AAF2885}"/>
                </a:ext>
              </a:extLst>
            </p:cNvPr>
            <p:cNvSpPr/>
            <p:nvPr userDrawn="1"/>
          </p:nvSpPr>
          <p:spPr>
            <a:xfrm>
              <a:off x="594946" y="6446204"/>
              <a:ext cx="1647106" cy="29670"/>
            </a:xfrm>
            <a:custGeom>
              <a:avLst/>
              <a:gdLst>
                <a:gd name="connsiteX0" fmla="*/ 0 w 1647106"/>
                <a:gd name="connsiteY0" fmla="*/ 0 h 29670"/>
                <a:gd name="connsiteX1" fmla="*/ 1647106 w 1647106"/>
                <a:gd name="connsiteY1" fmla="*/ 0 h 29670"/>
                <a:gd name="connsiteX2" fmla="*/ 1618238 w 1647106"/>
                <a:gd name="connsiteY2" fmla="*/ 28868 h 29670"/>
                <a:gd name="connsiteX3" fmla="*/ 28066 w 1647106"/>
                <a:gd name="connsiteY3" fmla="*/ 29670 h 29670"/>
                <a:gd name="connsiteX4" fmla="*/ 28868 w 1647106"/>
                <a:gd name="connsiteY4" fmla="*/ 28868 h 29670"/>
                <a:gd name="connsiteX5" fmla="*/ 0 w 1647106"/>
                <a:gd name="connsiteY5" fmla="*/ 0 h 2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7106" h="29670">
                  <a:moveTo>
                    <a:pt x="0" y="0"/>
                  </a:moveTo>
                  <a:lnTo>
                    <a:pt x="1647106" y="0"/>
                  </a:lnTo>
                  <a:lnTo>
                    <a:pt x="1618238" y="28868"/>
                  </a:lnTo>
                  <a:lnTo>
                    <a:pt x="28066" y="29670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30A62EE-9416-445D-B0B2-018F008614B8}"/>
                </a:ext>
              </a:extLst>
            </p:cNvPr>
            <p:cNvSpPr/>
            <p:nvPr userDrawn="1"/>
          </p:nvSpPr>
          <p:spPr>
            <a:xfrm>
              <a:off x="654287" y="6507148"/>
              <a:ext cx="1526821" cy="28869"/>
            </a:xfrm>
            <a:custGeom>
              <a:avLst/>
              <a:gdLst>
                <a:gd name="connsiteX0" fmla="*/ 0 w 1526821"/>
                <a:gd name="connsiteY0" fmla="*/ 0 h 28869"/>
                <a:gd name="connsiteX1" fmla="*/ 1526821 w 1526821"/>
                <a:gd name="connsiteY1" fmla="*/ 0 h 28869"/>
                <a:gd name="connsiteX2" fmla="*/ 1497952 w 1526821"/>
                <a:gd name="connsiteY2" fmla="*/ 28868 h 28869"/>
                <a:gd name="connsiteX3" fmla="*/ 28868 w 1526821"/>
                <a:gd name="connsiteY3" fmla="*/ 28869 h 28869"/>
                <a:gd name="connsiteX4" fmla="*/ 0 w 1526821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6821" h="28869">
                  <a:moveTo>
                    <a:pt x="0" y="0"/>
                  </a:moveTo>
                  <a:lnTo>
                    <a:pt x="1526821" y="0"/>
                  </a:lnTo>
                  <a:lnTo>
                    <a:pt x="1497952" y="28868"/>
                  </a:lnTo>
                  <a:lnTo>
                    <a:pt x="28868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A92E211-EBEF-4E62-97FD-46ECC42436DF}"/>
                </a:ext>
              </a:extLst>
            </p:cNvPr>
            <p:cNvSpPr/>
            <p:nvPr userDrawn="1"/>
          </p:nvSpPr>
          <p:spPr>
            <a:xfrm>
              <a:off x="715231" y="6568093"/>
              <a:ext cx="1404932" cy="28868"/>
            </a:xfrm>
            <a:custGeom>
              <a:avLst/>
              <a:gdLst>
                <a:gd name="connsiteX0" fmla="*/ 0 w 1404932"/>
                <a:gd name="connsiteY0" fmla="*/ 0 h 28868"/>
                <a:gd name="connsiteX1" fmla="*/ 1404932 w 1404932"/>
                <a:gd name="connsiteY1" fmla="*/ 0 h 28868"/>
                <a:gd name="connsiteX2" fmla="*/ 1376064 w 1404932"/>
                <a:gd name="connsiteY2" fmla="*/ 28868 h 28868"/>
                <a:gd name="connsiteX3" fmla="*/ 28868 w 1404932"/>
                <a:gd name="connsiteY3" fmla="*/ 28868 h 28868"/>
                <a:gd name="connsiteX4" fmla="*/ 0 w 1404932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4932" h="28868">
                  <a:moveTo>
                    <a:pt x="0" y="0"/>
                  </a:moveTo>
                  <a:lnTo>
                    <a:pt x="1404932" y="0"/>
                  </a:lnTo>
                  <a:lnTo>
                    <a:pt x="1376064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C8A63A1-564C-478A-B490-96E1C76014CC}"/>
                </a:ext>
              </a:extLst>
            </p:cNvPr>
            <p:cNvSpPr/>
            <p:nvPr userDrawn="1"/>
          </p:nvSpPr>
          <p:spPr>
            <a:xfrm>
              <a:off x="776977" y="6628235"/>
              <a:ext cx="1283044" cy="29671"/>
            </a:xfrm>
            <a:custGeom>
              <a:avLst/>
              <a:gdLst>
                <a:gd name="connsiteX0" fmla="*/ 1283044 w 1283044"/>
                <a:gd name="connsiteY0" fmla="*/ 0 h 29671"/>
                <a:gd name="connsiteX1" fmla="*/ 1254175 w 1283044"/>
                <a:gd name="connsiteY1" fmla="*/ 28869 h 29671"/>
                <a:gd name="connsiteX2" fmla="*/ 28067 w 1283044"/>
                <a:gd name="connsiteY2" fmla="*/ 29671 h 29671"/>
                <a:gd name="connsiteX3" fmla="*/ 28869 w 1283044"/>
                <a:gd name="connsiteY3" fmla="*/ 28869 h 29671"/>
                <a:gd name="connsiteX4" fmla="*/ 0 w 1283044"/>
                <a:gd name="connsiteY4" fmla="*/ 1 h 29671"/>
                <a:gd name="connsiteX5" fmla="*/ 1283044 w 1283044"/>
                <a:gd name="connsiteY5" fmla="*/ 0 h 2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3044" h="29670">
                  <a:moveTo>
                    <a:pt x="1283044" y="0"/>
                  </a:moveTo>
                  <a:lnTo>
                    <a:pt x="1254175" y="28869"/>
                  </a:lnTo>
                  <a:lnTo>
                    <a:pt x="28067" y="29671"/>
                  </a:lnTo>
                  <a:lnTo>
                    <a:pt x="28869" y="28869"/>
                  </a:lnTo>
                  <a:lnTo>
                    <a:pt x="0" y="1"/>
                  </a:lnTo>
                  <a:lnTo>
                    <a:pt x="128304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162FC41-462F-4E99-AACA-F5B9C804FB14}"/>
                </a:ext>
              </a:extLst>
            </p:cNvPr>
            <p:cNvSpPr/>
            <p:nvPr userDrawn="1"/>
          </p:nvSpPr>
          <p:spPr>
            <a:xfrm>
              <a:off x="837922" y="6689180"/>
              <a:ext cx="1161154" cy="29670"/>
            </a:xfrm>
            <a:custGeom>
              <a:avLst/>
              <a:gdLst>
                <a:gd name="connsiteX0" fmla="*/ 0 w 1161154"/>
                <a:gd name="connsiteY0" fmla="*/ 0 h 29670"/>
                <a:gd name="connsiteX1" fmla="*/ 1161154 w 1161154"/>
                <a:gd name="connsiteY1" fmla="*/ 0 h 29670"/>
                <a:gd name="connsiteX2" fmla="*/ 1132285 w 1161154"/>
                <a:gd name="connsiteY2" fmla="*/ 28868 h 29670"/>
                <a:gd name="connsiteX3" fmla="*/ 28066 w 1161154"/>
                <a:gd name="connsiteY3" fmla="*/ 29670 h 29670"/>
                <a:gd name="connsiteX4" fmla="*/ 28868 w 1161154"/>
                <a:gd name="connsiteY4" fmla="*/ 28868 h 29670"/>
                <a:gd name="connsiteX5" fmla="*/ 0 w 1161154"/>
                <a:gd name="connsiteY5" fmla="*/ 0 h 2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1154" h="29670">
                  <a:moveTo>
                    <a:pt x="0" y="0"/>
                  </a:moveTo>
                  <a:lnTo>
                    <a:pt x="1161154" y="0"/>
                  </a:lnTo>
                  <a:lnTo>
                    <a:pt x="1132285" y="28868"/>
                  </a:lnTo>
                  <a:lnTo>
                    <a:pt x="28066" y="29670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F9B61AC-B03D-4064-9DE6-9818F53F333C}"/>
                </a:ext>
              </a:extLst>
            </p:cNvPr>
            <p:cNvSpPr/>
            <p:nvPr userDrawn="1"/>
          </p:nvSpPr>
          <p:spPr>
            <a:xfrm>
              <a:off x="897263" y="6750124"/>
              <a:ext cx="1040868" cy="28869"/>
            </a:xfrm>
            <a:custGeom>
              <a:avLst/>
              <a:gdLst>
                <a:gd name="connsiteX0" fmla="*/ 0 w 1040868"/>
                <a:gd name="connsiteY0" fmla="*/ 0 h 28869"/>
                <a:gd name="connsiteX1" fmla="*/ 1040868 w 1040868"/>
                <a:gd name="connsiteY1" fmla="*/ 0 h 28869"/>
                <a:gd name="connsiteX2" fmla="*/ 1012000 w 1040868"/>
                <a:gd name="connsiteY2" fmla="*/ 28869 h 28869"/>
                <a:gd name="connsiteX3" fmla="*/ 28868 w 1040868"/>
                <a:gd name="connsiteY3" fmla="*/ 28869 h 28869"/>
                <a:gd name="connsiteX4" fmla="*/ 0 w 1040868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0868" h="28869">
                  <a:moveTo>
                    <a:pt x="0" y="0"/>
                  </a:moveTo>
                  <a:lnTo>
                    <a:pt x="1040868" y="0"/>
                  </a:lnTo>
                  <a:lnTo>
                    <a:pt x="1012000" y="28869"/>
                  </a:lnTo>
                  <a:lnTo>
                    <a:pt x="28868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104BA00-790F-438D-AC93-117E23CF2099}"/>
                </a:ext>
              </a:extLst>
            </p:cNvPr>
            <p:cNvSpPr/>
            <p:nvPr userDrawn="1"/>
          </p:nvSpPr>
          <p:spPr>
            <a:xfrm>
              <a:off x="958207" y="6811069"/>
              <a:ext cx="918980" cy="28869"/>
            </a:xfrm>
            <a:custGeom>
              <a:avLst/>
              <a:gdLst>
                <a:gd name="connsiteX0" fmla="*/ 0 w 918980"/>
                <a:gd name="connsiteY0" fmla="*/ 0 h 28869"/>
                <a:gd name="connsiteX1" fmla="*/ 918980 w 918980"/>
                <a:gd name="connsiteY1" fmla="*/ 0 h 28869"/>
                <a:gd name="connsiteX2" fmla="*/ 890112 w 918980"/>
                <a:gd name="connsiteY2" fmla="*/ 28868 h 28869"/>
                <a:gd name="connsiteX3" fmla="*/ 28869 w 918980"/>
                <a:gd name="connsiteY3" fmla="*/ 28869 h 28869"/>
                <a:gd name="connsiteX4" fmla="*/ 0 w 918980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8980" h="28869">
                  <a:moveTo>
                    <a:pt x="0" y="0"/>
                  </a:moveTo>
                  <a:lnTo>
                    <a:pt x="918980" y="0"/>
                  </a:lnTo>
                  <a:lnTo>
                    <a:pt x="890112" y="28868"/>
                  </a:lnTo>
                  <a:lnTo>
                    <a:pt x="28869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01" name="Полилиния: фигура 100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88A3CD7-1915-41CF-9FB5-E6FEDCA8F19C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793659" y="5801762"/>
            <a:ext cx="1075475" cy="1058335"/>
          </a:xfrm>
          <a:custGeom>
            <a:avLst/>
            <a:gdLst>
              <a:gd name="connsiteX0" fmla="*/ 1062720 w 1062720"/>
              <a:gd name="connsiteY0" fmla="*/ 0 h 1062720"/>
              <a:gd name="connsiteX1" fmla="*/ 1062720 w 1062720"/>
              <a:gd name="connsiteY1" fmla="*/ 1062720 h 1062720"/>
              <a:gd name="connsiteX2" fmla="*/ 0 w 1062720"/>
              <a:gd name="connsiteY2" fmla="*/ 1062720 h 1062720"/>
              <a:gd name="connsiteX3" fmla="*/ 1062720 w 1062720"/>
              <a:gd name="connsiteY3" fmla="*/ 0 h 1062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2720" h="1062720">
                <a:moveTo>
                  <a:pt x="1062720" y="0"/>
                </a:moveTo>
                <a:lnTo>
                  <a:pt x="1062720" y="1062720"/>
                </a:lnTo>
                <a:lnTo>
                  <a:pt x="0" y="1062720"/>
                </a:lnTo>
                <a:lnTo>
                  <a:pt x="106272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163" name="Полилиния: фигура 16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EE07693-1822-40D4-88A4-0F663C787D7E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35546" y="6829131"/>
            <a:ext cx="918980" cy="28869"/>
          </a:xfrm>
          <a:custGeom>
            <a:avLst/>
            <a:gdLst>
              <a:gd name="connsiteX0" fmla="*/ 0 w 918980"/>
              <a:gd name="connsiteY0" fmla="*/ 0 h 28869"/>
              <a:gd name="connsiteX1" fmla="*/ 918980 w 918980"/>
              <a:gd name="connsiteY1" fmla="*/ 0 h 28869"/>
              <a:gd name="connsiteX2" fmla="*/ 890112 w 918980"/>
              <a:gd name="connsiteY2" fmla="*/ 28868 h 28869"/>
              <a:gd name="connsiteX3" fmla="*/ 28869 w 918980"/>
              <a:gd name="connsiteY3" fmla="*/ 28869 h 28869"/>
              <a:gd name="connsiteX4" fmla="*/ 0 w 918980"/>
              <a:gd name="connsiteY4" fmla="*/ 0 h 2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8980" h="28869">
                <a:moveTo>
                  <a:pt x="0" y="0"/>
                </a:moveTo>
                <a:lnTo>
                  <a:pt x="918980" y="0"/>
                </a:lnTo>
                <a:lnTo>
                  <a:pt x="890112" y="28868"/>
                </a:lnTo>
                <a:lnTo>
                  <a:pt x="28869" y="288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8142DAF-BE54-C239-5685-89D55E027E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20440" y="896111"/>
            <a:ext cx="7889768" cy="2039341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A2EBD71-EB16-773C-A6CB-C6E1259AE70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3520440" y="3259056"/>
            <a:ext cx="2994660" cy="3006531"/>
          </a:xfrm>
        </p:spPr>
        <p:txBody>
          <a:bodyPr rtlCol="0">
            <a:normAutofit/>
          </a:bodyPr>
          <a:lstStyle>
            <a:lvl1pPr marL="285750" indent="-285750">
              <a:lnSpc>
                <a:spcPts val="2000"/>
              </a:lnSpc>
              <a:buFont typeface="Arial" panose="020B0604020202020204" pitchFamily="34" charset="0"/>
              <a:buChar char="•"/>
              <a:defRPr lang="ru-RU" sz="1800"/>
            </a:lvl1pPr>
            <a:lvl2pPr>
              <a:lnSpc>
                <a:spcPts val="2000"/>
              </a:lnSpc>
              <a:defRPr lang="ru-RU" sz="1800"/>
            </a:lvl2pPr>
            <a:lvl3pPr>
              <a:lnSpc>
                <a:spcPts val="2000"/>
              </a:lnSpc>
              <a:defRPr lang="ru-RU" sz="1800"/>
            </a:lvl3pPr>
            <a:lvl4pPr>
              <a:lnSpc>
                <a:spcPts val="2000"/>
              </a:lnSpc>
              <a:defRPr lang="ru-RU" sz="1800"/>
            </a:lvl4pPr>
            <a:lvl5pPr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6944BE1-9937-7EA2-AA56-336B8D5CAAD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826432" y="3253740"/>
            <a:ext cx="4580088" cy="3006531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None/>
              <a:defRPr lang="ru-RU" sz="1800"/>
            </a:lvl1pPr>
            <a:lvl2pPr marL="457200">
              <a:lnSpc>
                <a:spcPts val="2000"/>
              </a:lnSpc>
              <a:defRPr lang="ru-RU" sz="1800"/>
            </a:lvl2pPr>
            <a:lvl3pPr marL="914400">
              <a:lnSpc>
                <a:spcPts val="2000"/>
              </a:lnSpc>
              <a:defRPr lang="ru-RU" sz="1800"/>
            </a:lvl3pPr>
            <a:lvl4pPr marL="1371600">
              <a:lnSpc>
                <a:spcPts val="2000"/>
              </a:lnSpc>
              <a:defRPr lang="ru-RU" sz="1800"/>
            </a:lvl4pPr>
            <a:lvl5pPr marL="1828800"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209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A56B3AA-5CA2-4004-8F95-11FD7B895D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523723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5DB7797-4181-47CD-B5A9-BDEA184A10DD}" type="datetime1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20.01.2026</a:t>
            </a:fld>
            <a:endParaRPr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10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7D92F37-472D-4CCB-AA97-FA42E5607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2161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>
                <a:solidFill>
                  <a:prstClr val="black">
                    <a:lumMod val="75000"/>
                    <a:lumOff val="2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211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0E89FFF-230F-4CBA-A6BC-D887B3FFA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49320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047446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+ рисунок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7877" y="898524"/>
            <a:ext cx="7606895" cy="2029967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27" name="Рисунок 26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1CF25F4-1889-5FE4-9BE0-413C509639D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1337" y="9212"/>
            <a:ext cx="2029967" cy="4850544"/>
          </a:xfrm>
          <a:custGeom>
            <a:avLst/>
            <a:gdLst>
              <a:gd name="connsiteX0" fmla="*/ 0 w 2029967"/>
              <a:gd name="connsiteY0" fmla="*/ 0 h 4850544"/>
              <a:gd name="connsiteX1" fmla="*/ 2029967 w 2029967"/>
              <a:gd name="connsiteY1" fmla="*/ 0 h 4850544"/>
              <a:gd name="connsiteX2" fmla="*/ 2029967 w 2029967"/>
              <a:gd name="connsiteY2" fmla="*/ 4850544 h 4850544"/>
              <a:gd name="connsiteX3" fmla="*/ 2025599 w 2029967"/>
              <a:gd name="connsiteY3" fmla="*/ 4850544 h 4850544"/>
              <a:gd name="connsiteX4" fmla="*/ 2 w 2029967"/>
              <a:gd name="connsiteY4" fmla="*/ 2824947 h 4850544"/>
              <a:gd name="connsiteX5" fmla="*/ 2 w 2029967"/>
              <a:gd name="connsiteY5" fmla="*/ 4850544 h 4850544"/>
              <a:gd name="connsiteX6" fmla="*/ 0 w 2029967"/>
              <a:gd name="connsiteY6" fmla="*/ 4850544 h 4850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9967" h="4850544">
                <a:moveTo>
                  <a:pt x="0" y="0"/>
                </a:moveTo>
                <a:lnTo>
                  <a:pt x="2029967" y="0"/>
                </a:lnTo>
                <a:lnTo>
                  <a:pt x="2029967" y="4850544"/>
                </a:lnTo>
                <a:lnTo>
                  <a:pt x="2025599" y="4850544"/>
                </a:lnTo>
                <a:lnTo>
                  <a:pt x="2" y="2824947"/>
                </a:lnTo>
                <a:lnTo>
                  <a:pt x="2" y="4850544"/>
                </a:lnTo>
                <a:lnTo>
                  <a:pt x="0" y="4850544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marL="0" indent="0" algn="l">
              <a:buNone/>
              <a:defRPr lang="ru-RU" sz="2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Щелкните значок, чтобы вставить рисунок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CC28908-2548-441C-BE9D-8728E1FC84C0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11339" y="4863266"/>
            <a:ext cx="2029968" cy="200489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pic>
        <p:nvPicPr>
          <p:cNvPr id="35" name="Рисунок 3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31DC170-FB16-45F8-B62C-DCAB2B9AC310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38" y="5865203"/>
            <a:ext cx="2019299" cy="999451"/>
          </a:xfrm>
          <a:prstGeom prst="rect">
            <a:avLst/>
          </a:prstGeom>
        </p:spPr>
      </p:pic>
      <p:sp>
        <p:nvSpPr>
          <p:cNvPr id="5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DE2E4A5-BFB0-8F89-C606-A1581EB9FC6E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3803953" y="3259138"/>
            <a:ext cx="7615274" cy="2978150"/>
          </a:xfrm>
        </p:spPr>
        <p:txBody>
          <a:bodyPr rtlCol="0">
            <a:normAutofit/>
          </a:bodyPr>
          <a:lstStyle>
            <a:lvl1pPr marL="285750" indent="-285750">
              <a:lnSpc>
                <a:spcPts val="2000"/>
              </a:lnSpc>
              <a:buFont typeface="Arial" panose="020B0604020202020204" pitchFamily="34" charset="0"/>
              <a:buChar char="•"/>
              <a:defRPr lang="ru-RU" sz="1800">
                <a:solidFill>
                  <a:schemeClr val="tx2"/>
                </a:solidFill>
              </a:defRPr>
            </a:lvl1pPr>
            <a:lvl2pPr marL="685800">
              <a:lnSpc>
                <a:spcPts val="2000"/>
              </a:lnSpc>
              <a:defRPr lang="ru-RU" sz="1800">
                <a:solidFill>
                  <a:schemeClr val="tx2"/>
                </a:solidFill>
              </a:defRPr>
            </a:lvl2pPr>
            <a:lvl3pPr marL="1143000">
              <a:lnSpc>
                <a:spcPts val="2000"/>
              </a:lnSpc>
              <a:defRPr lang="ru-RU" sz="1800">
                <a:solidFill>
                  <a:schemeClr val="tx2"/>
                </a:solidFill>
              </a:defRPr>
            </a:lvl3pPr>
            <a:lvl4pPr marL="1600200">
              <a:lnSpc>
                <a:spcPts val="2000"/>
              </a:lnSpc>
              <a:defRPr lang="ru-RU" sz="1800">
                <a:solidFill>
                  <a:schemeClr val="tx2"/>
                </a:solidFill>
              </a:defRPr>
            </a:lvl4pPr>
            <a:lvl5pPr marL="2057400">
              <a:lnSpc>
                <a:spcPts val="2000"/>
              </a:lnSpc>
              <a:defRPr lang="ru-RU" sz="18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9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2B0C6B8-E2CB-460E-BBC8-AC4339C89D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03953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C004378C-9E70-4468-902D-B2C5D4BE5051}" type="datetime1">
              <a:rPr lang="ru-RU" smtClean="0">
                <a:solidFill>
                  <a:prstClr val="white"/>
                </a:solidFill>
              </a:rPr>
              <a:pPr/>
              <a:t>20.01.2026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70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33844D3-0FDA-4C97-9B21-5021A38E4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88630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prstClr val="white"/>
                </a:solidFill>
              </a:rPr>
              <a:t>Заголовок презентации</a:t>
            </a:r>
          </a:p>
        </p:txBody>
      </p:sp>
      <p:sp>
        <p:nvSpPr>
          <p:cNvPr id="71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C059538-F80F-46C9-80EB-AC9B56DD0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2027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78F81CD-65D4-6CA1-E2C2-34DF58B566B2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1000" y="0"/>
            <a:ext cx="1015984" cy="6858000"/>
            <a:chOff x="-1000" y="0"/>
            <a:chExt cx="1015984" cy="6858000"/>
          </a:xfrm>
        </p:grpSpPr>
        <p:sp>
          <p:nvSpPr>
            <p:cNvPr id="10" name="Rectangle 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419657A-6BE9-88F7-BE4C-6BF3C13F7E91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4828032"/>
              <a:ext cx="1014984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BB2BB8E-26BE-8FBF-1C62-4F42858193C1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2833299"/>
              <a:ext cx="1014984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864BEFA-BF82-8BAF-1977-518DCAB0F3EC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0"/>
              <a:ext cx="1014984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3" name="Рисунок 1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4C6E7FC-E03B-5EE2-7126-8CC1FBCB9DC3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462818" y="552957"/>
              <a:ext cx="1828800" cy="905164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59957EF-0F68-275E-1FFC-87388D717462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2029863"/>
              <a:ext cx="1014984" cy="81295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CECEEA3-55C1-1632-4F14-7E57A802667B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0800000">
              <a:off x="100582" y="2932749"/>
              <a:ext cx="914400" cy="182880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6" name="Графический объект 1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6290E86-B21F-0C88-099F-07B046CA1D4B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-457200" y="5380762"/>
              <a:ext cx="1828800" cy="914400"/>
            </a:xfrm>
            <a:prstGeom prst="rect">
              <a:avLst/>
            </a:prstGeom>
          </p:spPr>
        </p:pic>
      </p:grpSp>
      <p:sp>
        <p:nvSpPr>
          <p:cNvPr id="26" name="Прямоугольник 2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489F066-AA0F-D3C7-739B-15808100E736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11339" y="2834159"/>
            <a:ext cx="2029968" cy="2029968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554580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+ таблица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0" y="896112"/>
            <a:ext cx="10668000" cy="1325563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7" name="Прямоугольник 2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B92D86A-5036-415A-B056-A55CB2E0C2C9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11177016" y="0"/>
            <a:ext cx="1014984" cy="1014984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70FC509-0D49-9500-59C9-DAE0A699FB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2417197"/>
            <a:ext cx="4278313" cy="3737541"/>
          </a:xfrm>
        </p:spPr>
        <p:txBody>
          <a:bodyPr vert="horz" lIns="91440" tIns="45720" rIns="91440" bIns="45720" rtlCol="0">
            <a:normAutofit/>
          </a:bodyPr>
          <a:lstStyle>
            <a:lvl1pPr>
              <a:spcBef>
                <a:spcPct val="0"/>
              </a:spcBef>
              <a:spcAft>
                <a:spcPts val="1200"/>
              </a:spcAft>
              <a:defRPr lang="ru-RU" sz="1800" smtClean="0"/>
            </a:lvl1pPr>
            <a:lvl2pPr>
              <a:spcBef>
                <a:spcPct val="0"/>
              </a:spcBef>
              <a:spcAft>
                <a:spcPts val="1200"/>
              </a:spcAft>
              <a:defRPr lang="ru-RU" sz="1800" smtClean="0"/>
            </a:lvl2pPr>
            <a:lvl3pPr>
              <a:spcBef>
                <a:spcPct val="0"/>
              </a:spcBef>
              <a:spcAft>
                <a:spcPts val="1200"/>
              </a:spcAft>
              <a:defRPr lang="ru-RU" sz="1800" smtClean="0"/>
            </a:lvl3pPr>
            <a:lvl4pPr>
              <a:spcBef>
                <a:spcPct val="0"/>
              </a:spcBef>
              <a:spcAft>
                <a:spcPts val="1200"/>
              </a:spcAft>
              <a:defRPr lang="ru-RU" sz="1800" smtClean="0"/>
            </a:lvl4pPr>
            <a:lvl5pPr>
              <a:spcBef>
                <a:spcPct val="0"/>
              </a:spcBef>
              <a:spcAft>
                <a:spcPts val="1200"/>
              </a:spcAft>
              <a:defRPr lang="ru-RU" sz="1800"/>
            </a:lvl5pPr>
          </a:lstStyle>
          <a:p>
            <a:pPr lvl="0" rtl="0"/>
            <a:r>
              <a:rPr lang="ru-RU"/>
              <a:t>Текст слайда </a:t>
            </a:r>
          </a:p>
          <a:p>
            <a:pPr marL="685800" lvl="1" indent="-228600" rtl="0"/>
            <a:r>
              <a:rPr lang="ru-RU"/>
              <a:t>Второй уровень</a:t>
            </a:r>
          </a:p>
          <a:p>
            <a:pPr marL="1143000" lvl="2" indent="-228600" rtl="0"/>
            <a:r>
              <a:rPr lang="ru-RU"/>
              <a:t>Третий уровень</a:t>
            </a:r>
          </a:p>
          <a:p>
            <a:pPr marL="1600200" lvl="3" indent="-228600" rtl="0"/>
            <a:r>
              <a:rPr lang="ru-RU"/>
              <a:t>Четвертый уровень</a:t>
            </a:r>
          </a:p>
          <a:p>
            <a:pPr marL="2057400" lvl="4" indent="-228600" rtl="0"/>
            <a:r>
              <a:rPr lang="ru-RU"/>
              <a:t>Пятый уровень</a:t>
            </a:r>
          </a:p>
        </p:txBody>
      </p:sp>
      <p:sp>
        <p:nvSpPr>
          <p:cNvPr id="8" name="Заполнитель таблицы 7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113F543-A373-5951-EBF3-7E283EE52F0B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5241471" y="2417763"/>
            <a:ext cx="6188529" cy="3736975"/>
          </a:xfrm>
        </p:spPr>
        <p:txBody>
          <a:bodyPr rtlCol="0"/>
          <a:lstStyle>
            <a:lvl1pPr>
              <a:defRPr lang="ru-RU"/>
            </a:lvl1pPr>
          </a:lstStyle>
          <a:p>
            <a:pPr rtl="0"/>
            <a:r>
              <a:rPr lang="ru-RU"/>
              <a:t>Щелкните значок, чтобы вставить таблицу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D4C80AE-01F3-AAB6-99EF-DB1B5934CF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443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9F1B9306-BD87-48B0-8BFF-F02A8DDF8681}" type="datetime1">
              <a:rPr lang="ru-RU" smtClean="0">
                <a:solidFill>
                  <a:prstClr val="black"/>
                </a:solidFill>
              </a:rPr>
              <a:pPr/>
              <a:t>20.01.2026</a:t>
            </a:fld>
            <a:endParaRPr>
              <a:solidFill>
                <a:prstClr val="black"/>
              </a:solidFill>
            </a:endParaRP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0241B24-8629-6BC2-C72F-A156F0624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73449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r>
              <a:rPr>
                <a:solidFill>
                  <a:prstClr val="black"/>
                </a:solidFill>
              </a:rPr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67FBBF9-1C14-3371-F0AC-507FFCAB3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8175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black"/>
                </a:solidFill>
              </a:rPr>
              <a:pPr/>
              <a:t>‹#›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214356"/>
      </p:ext>
    </p:extLst>
  </p:cSld>
  <p:clrMapOvr>
    <a:masterClrMapping/>
  </p:clrMapOvr>
  <p:transition>
    <p:wipe dir="r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 содержимого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6ACA106-0FC3-4FE9-9338-4AC3D15608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52574" y="896111"/>
            <a:ext cx="9866540" cy="1358140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9F1898E-3E74-4E43-A202-1A6640227466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014984" cy="6858000"/>
            <a:chOff x="0" y="0"/>
            <a:chExt cx="1014984" cy="6858000"/>
          </a:xfrm>
        </p:grpSpPr>
        <p:sp>
          <p:nvSpPr>
            <p:cNvPr id="33" name="Rectangle 3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14776F7-F8A5-4235-8C8D-17F0E4F45B03}"/>
                </a:ext>
              </a:extLst>
            </p:cNvPr>
            <p:cNvSpPr/>
            <p:nvPr userDrawn="1"/>
          </p:nvSpPr>
          <p:spPr>
            <a:xfrm>
              <a:off x="0" y="4828032"/>
              <a:ext cx="1014984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F301899-34C1-47B4-B5CD-F77BA341C0F9}"/>
                </a:ext>
              </a:extLst>
            </p:cNvPr>
            <p:cNvSpPr/>
            <p:nvPr userDrawn="1"/>
          </p:nvSpPr>
          <p:spPr>
            <a:xfrm>
              <a:off x="0" y="2833299"/>
              <a:ext cx="1014984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66E9363-03B7-439D-8B5E-0665E48F046E}"/>
                </a:ext>
              </a:extLst>
            </p:cNvPr>
            <p:cNvSpPr/>
            <p:nvPr userDrawn="1"/>
          </p:nvSpPr>
          <p:spPr>
            <a:xfrm>
              <a:off x="0" y="0"/>
              <a:ext cx="1014984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432F5F5-1688-44BD-B071-A62C04824FB8}"/>
                </a:ext>
              </a:extLst>
            </p:cNvPr>
            <p:cNvSpPr/>
            <p:nvPr userDrawn="1"/>
          </p:nvSpPr>
          <p:spPr>
            <a:xfrm>
              <a:off x="0" y="2029863"/>
              <a:ext cx="1014984" cy="81295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89FF8F5-F7B8-46B0-BB03-FE972A6832E7}"/>
                </a:ext>
              </a:extLst>
            </p:cNvPr>
            <p:cNvSpPr/>
            <p:nvPr userDrawn="1"/>
          </p:nvSpPr>
          <p:spPr>
            <a:xfrm rot="10800000">
              <a:off x="100582" y="2936725"/>
              <a:ext cx="914400" cy="182880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48" name="Графический объект 4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1EB8EE7-3843-4CA8-879D-5D985DAA0D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-457200" y="5416459"/>
              <a:ext cx="1828800" cy="914400"/>
            </a:xfrm>
            <a:prstGeom prst="rect">
              <a:avLst/>
            </a:prstGeom>
          </p:spPr>
        </p:pic>
        <p:pic>
          <p:nvPicPr>
            <p:cNvPr id="50" name="Графический объект 4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FF0EEFD-0038-4A2F-AD3B-01A98EFF5CF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-457200" y="563329"/>
              <a:ext cx="1828800" cy="914400"/>
            </a:xfrm>
            <a:prstGeom prst="rect">
              <a:avLst/>
            </a:prstGeom>
          </p:spPr>
        </p:pic>
      </p:grpSp>
      <p:sp>
        <p:nvSpPr>
          <p:cNvPr id="3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A650232-76AA-C9E3-F846-8DB1B44E5AF3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552575" y="2481940"/>
            <a:ext cx="6477952" cy="3635831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lang="ru-RU" sz="1800">
                <a:solidFill>
                  <a:schemeClr val="bg1"/>
                </a:solidFill>
              </a:defRPr>
            </a:lvl1pPr>
            <a:lvl2pPr marL="457200">
              <a:lnSpc>
                <a:spcPct val="100000"/>
              </a:lnSpc>
              <a:spcAft>
                <a:spcPts val="600"/>
              </a:spcAft>
              <a:defRPr lang="ru-RU" sz="1800">
                <a:solidFill>
                  <a:schemeClr val="bg1"/>
                </a:solidFill>
              </a:defRPr>
            </a:lvl2pPr>
            <a:lvl3pPr marL="914400">
              <a:lnSpc>
                <a:spcPct val="100000"/>
              </a:lnSpc>
              <a:spcAft>
                <a:spcPts val="600"/>
              </a:spcAft>
              <a:defRPr lang="ru-RU" sz="1800">
                <a:solidFill>
                  <a:schemeClr val="bg1"/>
                </a:solidFill>
              </a:defRPr>
            </a:lvl3pPr>
            <a:lvl4pPr marL="1371600">
              <a:lnSpc>
                <a:spcPct val="100000"/>
              </a:lnSpc>
              <a:spcAft>
                <a:spcPts val="600"/>
              </a:spcAft>
              <a:defRPr lang="ru-RU" sz="1800">
                <a:solidFill>
                  <a:schemeClr val="bg1"/>
                </a:solidFill>
              </a:defRPr>
            </a:lvl4pPr>
            <a:lvl5pPr marL="1828800">
              <a:lnSpc>
                <a:spcPct val="100000"/>
              </a:lnSpc>
              <a:spcAft>
                <a:spcPts val="600"/>
              </a:spcAft>
              <a:defRPr lang="ru-RU" sz="18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4" name="Текст 1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7A04978-5D2C-BBF1-9C05-C527176190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72723" y="2481940"/>
            <a:ext cx="3046391" cy="3759200"/>
          </a:xfrm>
        </p:spPr>
        <p:txBody>
          <a:bodyPr rtlCol="0">
            <a:normAutofit/>
          </a:bodyPr>
          <a:lstStyle>
            <a:lvl1pPr marL="342900" indent="-342900">
              <a:spcAft>
                <a:spcPts val="600"/>
              </a:spcAft>
              <a:buFont typeface="+mj-lt"/>
              <a:buAutoNum type="arabicPeriod"/>
              <a:defRPr lang="ru-RU" sz="1800">
                <a:solidFill>
                  <a:schemeClr val="bg1"/>
                </a:solidFill>
              </a:defRPr>
            </a:lvl1pPr>
            <a:lvl2pPr marL="800100" indent="-342900">
              <a:spcAft>
                <a:spcPts val="600"/>
              </a:spcAft>
              <a:buFont typeface="+mj-lt"/>
              <a:buAutoNum type="alphaLcPeriod"/>
              <a:defRPr lang="ru-RU" sz="1800">
                <a:solidFill>
                  <a:schemeClr val="bg1"/>
                </a:solidFill>
              </a:defRPr>
            </a:lvl2pPr>
            <a:lvl3pPr marL="1257300" indent="-342900">
              <a:spcAft>
                <a:spcPts val="600"/>
              </a:spcAft>
              <a:buFont typeface="+mj-lt"/>
              <a:buAutoNum type="arabicParenR"/>
              <a:defRPr lang="ru-RU" sz="1800">
                <a:solidFill>
                  <a:schemeClr val="bg1"/>
                </a:solidFill>
              </a:defRPr>
            </a:lvl3pPr>
            <a:lvl4pPr marL="1714500" indent="-342900">
              <a:spcAft>
                <a:spcPts val="600"/>
              </a:spcAft>
              <a:buFont typeface="+mj-lt"/>
              <a:buAutoNum type="alphaLcParenR"/>
              <a:defRPr lang="ru-RU" sz="1800">
                <a:solidFill>
                  <a:schemeClr val="bg1"/>
                </a:solidFill>
              </a:defRPr>
            </a:lvl4pPr>
            <a:lvl5pPr marL="2171700" indent="-342900">
              <a:spcAft>
                <a:spcPts val="600"/>
              </a:spcAft>
              <a:buFont typeface="+mj-lt"/>
              <a:buAutoNum type="romanLcPeriod"/>
              <a:defRPr lang="ru-RU" sz="18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/>
              <a:t>Текст слайда 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3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1C57AEB-9E33-4F77-9F58-DB0D1B9787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54480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DBC685D3-571C-44BA-A871-096E3E9D018C}" type="datetime1">
              <a:rPr lang="ru-RU" smtClean="0">
                <a:solidFill>
                  <a:prstClr val="white"/>
                </a:solidFill>
              </a:rPr>
              <a:pPr/>
              <a:t>20.01.2026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64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82F895D-C48A-41AA-9DE6-43A17B7E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44527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prstClr val="white"/>
                </a:solidFill>
              </a:rPr>
              <a:t>Заголовок презентации</a:t>
            </a:r>
          </a:p>
        </p:txBody>
      </p:sp>
      <p:sp>
        <p:nvSpPr>
          <p:cNvPr id="65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C15BF58-30D9-4A0E-8506-1CD777B0F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600403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pos="7392" userDrawn="1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4155" y="896112"/>
            <a:ext cx="10665845" cy="1325563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5" name="Заполнитель таблицы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06194BC-6453-CA18-2623-B07F3A5D4E92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762000" y="2417763"/>
            <a:ext cx="10665845" cy="3678235"/>
          </a:xfrm>
        </p:spPr>
        <p:txBody>
          <a:bodyPr rtlCol="0"/>
          <a:lstStyle>
            <a:lvl1pPr>
              <a:defRPr lang="ru-RU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defRPr lang="ru-RU"/>
            </a:pPr>
            <a:r>
              <a:rPr lang="ru-RU"/>
              <a:t>Щелкните значок, чтобы вставить таблицу</a:t>
            </a:r>
          </a:p>
          <a:p>
            <a:pPr rtl="0"/>
            <a:endParaRPr lang="ru-RU"/>
          </a:p>
        </p:txBody>
      </p:sp>
      <p:sp>
        <p:nvSpPr>
          <p:cNvPr id="7" name="Прямоугольник 2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B92D86A-5036-415A-B056-A55CB2E0C2C9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11177016" y="0"/>
            <a:ext cx="1014984" cy="1014984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3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3A465A0-88AA-B50B-92D8-3A54928329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443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FA849116-A3CA-439F-B124-4FBACCB69BCD}" type="datetime1">
              <a:rPr lang="ru-RU" smtClean="0">
                <a:solidFill>
                  <a:prstClr val="black"/>
                </a:solidFill>
              </a:rPr>
              <a:pPr/>
              <a:t>20.01.2026</a:t>
            </a:fld>
            <a:endParaRPr>
              <a:solidFill>
                <a:prstClr val="black"/>
              </a:solidFill>
            </a:endParaRP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195F626-7C08-9907-6A85-922BE6AA0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73449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r>
              <a:rPr>
                <a:solidFill>
                  <a:prstClr val="black"/>
                </a:solidFill>
              </a:rPr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BBAD34A-4F3F-C89B-BBBC-E7740F414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8175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black"/>
                </a:solidFill>
              </a:rPr>
              <a:pPr/>
              <a:t>‹#›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232244"/>
      </p:ext>
    </p:extLst>
  </p:cSld>
  <p:clrMapOvr>
    <a:masterClrMapping/>
  </p:clrMapOvr>
  <p:transition>
    <p:wipe dir="r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9AF4D7D-42EC-4F30-296A-81B05C4E7D57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6843092" cy="6858000"/>
            <a:chOff x="0" y="0"/>
            <a:chExt cx="6843092" cy="6858000"/>
          </a:xfrm>
        </p:grpSpPr>
        <p:sp>
          <p:nvSpPr>
            <p:cNvPr id="344" name="Rectangle 34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685D98A-CA5A-4C48-9AEB-4C1A201237A1}"/>
                </a:ext>
              </a:extLst>
            </p:cNvPr>
            <p:cNvSpPr/>
            <p:nvPr userDrawn="1"/>
          </p:nvSpPr>
          <p:spPr>
            <a:xfrm>
              <a:off x="2021206" y="4828032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1F97041-3EE3-4F17-990B-3AC264934EF0}"/>
                </a:ext>
              </a:extLst>
            </p:cNvPr>
            <p:cNvSpPr/>
            <p:nvPr userDrawn="1"/>
          </p:nvSpPr>
          <p:spPr>
            <a:xfrm>
              <a:off x="0" y="0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  <a:gd name="connsiteX4" fmla="*/ 0 w 1828800"/>
                <a:gd name="connsiteY4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1DA30E2-82DB-4AA1-B134-9482F5CD7689}"/>
                </a:ext>
              </a:extLst>
            </p:cNvPr>
            <p:cNvSpPr/>
            <p:nvPr userDrawn="1"/>
          </p:nvSpPr>
          <p:spPr>
            <a:xfrm>
              <a:off x="2457970" y="1686431"/>
              <a:ext cx="1828800" cy="1828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502070B-3F7D-436A-849C-FB64175E8B45}"/>
                </a:ext>
              </a:extLst>
            </p:cNvPr>
            <p:cNvSpPr/>
            <p:nvPr userDrawn="1"/>
          </p:nvSpPr>
          <p:spPr>
            <a:xfrm>
              <a:off x="0" y="6108192"/>
              <a:ext cx="2029968" cy="7498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" name="Rectangle 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75AAC8A-F8AB-44A3-9748-96464E9E0B6B}"/>
                </a:ext>
              </a:extLst>
            </p:cNvPr>
            <p:cNvSpPr/>
            <p:nvPr userDrawn="1"/>
          </p:nvSpPr>
          <p:spPr>
            <a:xfrm>
              <a:off x="4054172" y="4069080"/>
              <a:ext cx="2788920" cy="2788920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  <a:gd name="connsiteX4" fmla="*/ 0 w 1828800"/>
                <a:gd name="connsiteY4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116" name="Группа 11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C3F6810-4D95-4C6E-A30A-459BAD7510FE}"/>
                </a:ext>
              </a:extLst>
            </p:cNvPr>
            <p:cNvGrpSpPr/>
            <p:nvPr userDrawn="1"/>
          </p:nvGrpSpPr>
          <p:grpSpPr>
            <a:xfrm>
              <a:off x="23853" y="2101527"/>
              <a:ext cx="1920240" cy="1920240"/>
              <a:chOff x="5361924" y="7472790"/>
              <a:chExt cx="1828800" cy="1828800"/>
            </a:xfrm>
          </p:grpSpPr>
          <p:grpSp>
            <p:nvGrpSpPr>
              <p:cNvPr id="115" name="Группа 114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1973B3A-7185-45FB-A2E6-A7BDE6414DF3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99" name="Группа 98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ACFFF66-0600-406E-AF42-9FD8E8EDB397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96" name="Группа 95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411687D-2631-487B-AEAB-39750C9E52B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90" name="Группа 89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BDDEAF6-0726-4BF4-96D7-EBA489ABF3E5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89" name="Группа 88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80BBFBA-D0FB-4E20-8981-F569A2A0B678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86" name="Группа 85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B3BCF7C-4204-4B1A-8371-96E859FC8425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83" name="Группа 82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1CF95CD-48BB-4659-870A-21584266D83F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78" name="Oval 77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71E1954-F3FD-427D-8FFA-F28839673545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80" name="Oval 79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655BD1D-8AE2-43E7-B1D4-17923D0E0171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82" name="Oval 81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F92C461-5E10-49F3-B4F0-F320512C0756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85" name="Oval 84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6D57951-375C-41E9-BF45-DFC40F8E0A1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88" name="Oval 87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4A4216D-DF9B-4DD9-989C-1F4040F3F4F7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92" name="Oval 91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DCCC81D-9EE7-47A8-8A4C-74B5E047A33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95" name="Oval 94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985F9FD-CFFB-417E-A560-28BD7BC7EE8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98" name="Oval 97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A923F7B-7D75-4E04-AE62-D5B99F645756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0239D2C-73EF-42E3-B73F-E69B7C27F65B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05" name="Oval 104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9BA1C3D-ADED-4596-8A9D-3DEC7E848945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08" name="Oval 107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15F2BFA-6803-42A0-A870-794B120EF574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10" name="Oval 109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09A173D-9FE5-446C-B59E-5D7C0A00BF6C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113" name="Oval 112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74C3792-995F-4717-8C8B-089BBA7DE9C7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23" name="Freeform: Shape 2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8FD950B-0E2B-4905-8DE9-195E24B2ABE7}"/>
                </a:ext>
              </a:extLst>
            </p:cNvPr>
            <p:cNvSpPr/>
            <p:nvPr userDrawn="1"/>
          </p:nvSpPr>
          <p:spPr>
            <a:xfrm rot="10800000">
              <a:off x="1013527" y="2043171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8" name="Rectangle 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0B57759-E007-4FD0-9C6B-356DC53050C4}"/>
                </a:ext>
              </a:extLst>
            </p:cNvPr>
            <p:cNvSpPr/>
            <p:nvPr userDrawn="1"/>
          </p:nvSpPr>
          <p:spPr>
            <a:xfrm rot="5400000">
              <a:off x="2028432" y="4821048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  <a:gd name="connsiteX4" fmla="*/ 0 w 1828800"/>
                <a:gd name="connsiteY4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5" name="Oval 17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73C520A-0126-47DA-A75B-1A38883907A2}"/>
                </a:ext>
              </a:extLst>
            </p:cNvPr>
            <p:cNvSpPr/>
            <p:nvPr userDrawn="1"/>
          </p:nvSpPr>
          <p:spPr>
            <a:xfrm>
              <a:off x="861942" y="888111"/>
              <a:ext cx="274320" cy="2743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B12487D-8BC9-4BEB-B6A7-B9DD702B2BD3}"/>
                </a:ext>
              </a:extLst>
            </p:cNvPr>
            <p:cNvSpPr/>
            <p:nvPr userDrawn="1"/>
          </p:nvSpPr>
          <p:spPr>
            <a:xfrm>
              <a:off x="0" y="4082178"/>
              <a:ext cx="2029968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97" name="Графический объект 29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EE6DE36-A3C9-4D40-B471-F49B6A875D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2029016" y="2051944"/>
              <a:ext cx="2029968" cy="2029968"/>
            </a:xfrm>
            <a:prstGeom prst="rect">
              <a:avLst/>
            </a:prstGeom>
          </p:spPr>
        </p:pic>
        <p:pic>
          <p:nvPicPr>
            <p:cNvPr id="299" name="Графический объект 29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9FF86FA-8891-4235-B88B-CFCA3B57E5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4078224"/>
              <a:ext cx="2029968" cy="2029968"/>
            </a:xfrm>
            <a:prstGeom prst="rect">
              <a:avLst/>
            </a:prstGeom>
          </p:spPr>
        </p:pic>
        <p:cxnSp>
          <p:nvCxnSpPr>
            <p:cNvPr id="170" name="Прямая соединительная линия 16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ADD6DC9-9036-47C7-AAE5-8AF23CE0C81D}"/>
                </a:ext>
              </a:extLst>
            </p:cNvPr>
            <p:cNvCxnSpPr/>
            <p:nvPr userDrawn="1"/>
          </p:nvCxnSpPr>
          <p:spPr>
            <a:xfrm>
              <a:off x="974376" y="989441"/>
              <a:ext cx="5867327" cy="586720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14772" y="677918"/>
            <a:ext cx="6856292" cy="3590596"/>
          </a:xfrm>
        </p:spPr>
        <p:txBody>
          <a:bodyPr rtlCol="0" anchor="ctr"/>
          <a:lstStyle>
            <a:lvl1pPr algn="l">
              <a:defRPr lang="ru-RU" sz="6000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2726900457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33950" y="429461"/>
            <a:ext cx="6343650" cy="2668463"/>
          </a:xfrm>
        </p:spPr>
        <p:txBody>
          <a:bodyPr rtlCol="0" anchor="b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183B974-C7F1-5026-EC6E-647371B64BB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938712" y="3299953"/>
            <a:ext cx="6338888" cy="2668463"/>
          </a:xfrm>
        </p:spPr>
        <p:txBody>
          <a:bodyPr rtlCol="0">
            <a:normAutofit/>
          </a:bodyPr>
          <a:lstStyle>
            <a:lvl1pPr marL="0" inden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lang="ru-RU" sz="2400"/>
            </a:lvl1pPr>
            <a:lvl2pPr marL="457200">
              <a:lnSpc>
                <a:spcPts val="2000"/>
              </a:lnSpc>
              <a:defRPr lang="ru-RU" sz="1800"/>
            </a:lvl2pPr>
            <a:lvl3pPr marL="914400">
              <a:lnSpc>
                <a:spcPts val="2000"/>
              </a:lnSpc>
              <a:defRPr lang="ru-RU" sz="1800"/>
            </a:lvl3pPr>
            <a:lvl4pPr marL="1371600">
              <a:lnSpc>
                <a:spcPts val="2000"/>
              </a:lnSpc>
              <a:defRPr lang="ru-RU" sz="1800"/>
            </a:lvl4pPr>
            <a:lvl5pPr marL="1828800"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64914EB-20DD-97B4-8FF9-94D739D21CA4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867" y="-7753"/>
            <a:ext cx="4187536" cy="6865753"/>
            <a:chOff x="-9867" y="-7753"/>
            <a:chExt cx="4187536" cy="6865753"/>
          </a:xfrm>
        </p:grpSpPr>
        <p:sp>
          <p:nvSpPr>
            <p:cNvPr id="64" name="Rectangle 6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407AED1-9974-465A-BC9C-530E270105DE}"/>
                </a:ext>
              </a:extLst>
            </p:cNvPr>
            <p:cNvSpPr/>
            <p:nvPr userDrawn="1"/>
          </p:nvSpPr>
          <p:spPr>
            <a:xfrm flipH="1">
              <a:off x="0" y="2021358"/>
              <a:ext cx="2032942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08ADBC6-C9BE-4302-A86A-4AC842874C24}"/>
                </a:ext>
              </a:extLst>
            </p:cNvPr>
            <p:cNvSpPr/>
            <p:nvPr userDrawn="1"/>
          </p:nvSpPr>
          <p:spPr>
            <a:xfrm>
              <a:off x="2029604" y="2031653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2B04AFC-F339-4DFB-AA44-D68317065E02}"/>
                </a:ext>
              </a:extLst>
            </p:cNvPr>
            <p:cNvSpPr/>
            <p:nvPr userDrawn="1"/>
          </p:nvSpPr>
          <p:spPr>
            <a:xfrm>
              <a:off x="2028253" y="4052815"/>
              <a:ext cx="2029968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0" name="Рисунок 19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88B2398-8473-499F-836C-F3AF518F5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3015" y="5086646"/>
              <a:ext cx="2019299" cy="999451"/>
            </a:xfrm>
            <a:prstGeom prst="rect">
              <a:avLst/>
            </a:prstGeom>
          </p:spPr>
        </p:pic>
        <p:pic>
          <p:nvPicPr>
            <p:cNvPr id="26" name="Графический объект 2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1BC9BFE-80C0-4DA9-92DB-070C41E412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0800000">
              <a:off x="-9867" y="-1076"/>
              <a:ext cx="2029968" cy="2029968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522571C-09D3-4F39-B963-76F80D9973F1}"/>
                </a:ext>
              </a:extLst>
            </p:cNvPr>
            <p:cNvSpPr/>
            <p:nvPr userDrawn="1"/>
          </p:nvSpPr>
          <p:spPr>
            <a:xfrm>
              <a:off x="2029968" y="6045049"/>
              <a:ext cx="2029968" cy="81295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0268D7D-D5FB-492C-8D00-3E866534BD42}"/>
                </a:ext>
              </a:extLst>
            </p:cNvPr>
            <p:cNvSpPr/>
            <p:nvPr userDrawn="1"/>
          </p:nvSpPr>
          <p:spPr>
            <a:xfrm flipH="1">
              <a:off x="0" y="4828032"/>
              <a:ext cx="2032942" cy="202996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4" name="Графический объект 1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4BCEF24-C76B-44E5-A457-E55658E8EB8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2860" y="4828032"/>
              <a:ext cx="2029968" cy="2029968"/>
            </a:xfrm>
            <a:prstGeom prst="rect">
              <a:avLst/>
            </a:prstGeom>
          </p:spPr>
        </p:pic>
        <p:grpSp>
          <p:nvGrpSpPr>
            <p:cNvPr id="40" name="Группа 3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8216784-417D-44A8-8CF1-C0CAF410EB9B}"/>
                </a:ext>
              </a:extLst>
            </p:cNvPr>
            <p:cNvGrpSpPr/>
            <p:nvPr userDrawn="1"/>
          </p:nvGrpSpPr>
          <p:grpSpPr>
            <a:xfrm>
              <a:off x="100242" y="2099803"/>
              <a:ext cx="1920240" cy="1920240"/>
              <a:chOff x="5361924" y="7472790"/>
              <a:chExt cx="1828800" cy="1828800"/>
            </a:xfrm>
          </p:grpSpPr>
          <p:grpSp>
            <p:nvGrpSpPr>
              <p:cNvPr id="41" name="Группа 40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FF90BA2-E949-4FDF-A88E-B68F607E3205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43" name="Группа 42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1F18930-2C24-4BA6-A1EB-BF1644EE8558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49" name="Группа 48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5953E65-C24C-4C83-86BB-E4A6D2532FD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51" name="Группа 50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B9DA7A8-A66E-4E0E-92DF-B3FF112EBB70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53" name="Группа 52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4E74739-1964-4A3C-B2E5-28FEF5EF8E49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55" name="Группа 54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31C22DC-76BD-4E83-8A1A-B7AE70B2E8FE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57" name="Группа 56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63C700C-5749-4BA1-8128-78559312E825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59" name="Oval 58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C81C305-3A69-4634-8A07-56F8272122AF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60" name="Oval 59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14AAEDA-8F87-420D-A6BD-FF115C08EB7A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58" name="Oval 57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1FA4EA0-701D-49A3-8962-1BD0CE6E9C0E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56" name="Oval 55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362A8AA-1110-4C1C-9922-60F7D43E82B0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54" name="Oval 53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C8B72EE-335A-4030-B500-7E6FB4D24F18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52" name="Oval 51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0167348-D9AA-4440-8569-849A6B0F2C2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50" name="Oval 49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5616AB2-7A83-42C0-883C-FFA27D5468C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44" name="Oval 43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A9CA073-4F0B-4787-B46D-7886261E945E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AF901A3-1EC5-458F-A653-74CCEAE9A13D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D5E35A9-4BB5-48F3-AE34-E1BDD3343EB1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9A549D5-A823-49C4-8C36-D074E6E039B9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A767C47-7246-4B50-8E78-82766365754A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42" name="Oval 41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AEE1DDC-07C3-4204-A3B1-BB7C77C0622B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75" name="Rectangle 7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5DA288D-BE35-46E8-AA86-9F28D8504DAB}"/>
                </a:ext>
              </a:extLst>
            </p:cNvPr>
            <p:cNvSpPr/>
            <p:nvPr userDrawn="1"/>
          </p:nvSpPr>
          <p:spPr>
            <a:xfrm>
              <a:off x="0" y="4043197"/>
              <a:ext cx="2029968" cy="7845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2557B54-30A3-4192-9D51-EE28AF522DE9}"/>
                </a:ext>
              </a:extLst>
            </p:cNvPr>
            <p:cNvSpPr/>
            <p:nvPr userDrawn="1"/>
          </p:nvSpPr>
          <p:spPr>
            <a:xfrm>
              <a:off x="0" y="2021358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66" name="Прямая соединительная линия 6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208FD0E-034D-4DF3-85D7-F0EBE2775B58}"/>
                </a:ext>
              </a:extLst>
            </p:cNvPr>
            <p:cNvCxnSpPr/>
            <p:nvPr userDrawn="1"/>
          </p:nvCxnSpPr>
          <p:spPr>
            <a:xfrm>
              <a:off x="10632" y="-7753"/>
              <a:ext cx="4052352" cy="404086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Oval 7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20239FE-47D0-4B4F-8440-F859F368C141}"/>
                </a:ext>
              </a:extLst>
            </p:cNvPr>
            <p:cNvSpPr/>
            <p:nvPr userDrawn="1"/>
          </p:nvSpPr>
          <p:spPr>
            <a:xfrm>
              <a:off x="3903349" y="3869829"/>
              <a:ext cx="274320" cy="2743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4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8925BB7-B630-981C-964B-37A5DCBEA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06165" y="635508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r>
              <a:rPr>
                <a:solidFill>
                  <a:prstClr val="black"/>
                </a:solidFill>
              </a:rPr>
              <a:t>Заголовок презентации</a:t>
            </a:r>
          </a:p>
        </p:txBody>
      </p:sp>
      <p:sp>
        <p:nvSpPr>
          <p:cNvPr id="5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B4D24B0-E841-7B76-D133-06ABBAB6B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7357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black"/>
                </a:solidFill>
              </a:rPr>
              <a:pPr/>
              <a:t>‹#›</a:t>
            </a:fld>
            <a:endParaRPr>
              <a:solidFill>
                <a:prstClr val="black"/>
              </a:solidFill>
            </a:endParaRPr>
          </a:p>
        </p:txBody>
      </p:sp>
      <p:sp>
        <p:nvSpPr>
          <p:cNvPr id="6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7D011F5-A799-BEAA-9160-5743D58B45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833694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398E4A24-BDDB-4B2E-AA56-32AAA8B4EB3B}" type="datetime1">
              <a:rPr lang="ru-RU" smtClean="0">
                <a:solidFill>
                  <a:prstClr val="black"/>
                </a:solidFill>
              </a:rPr>
              <a:pPr/>
              <a:t>20.01.2026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910238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рисунок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33694" y="660358"/>
            <a:ext cx="6594768" cy="5537284"/>
          </a:xfrm>
        </p:spPr>
        <p:txBody>
          <a:bodyPr rtlCol="0" anchor="ctr">
            <a:normAutofit/>
          </a:bodyPr>
          <a:lstStyle>
            <a:lvl1pPr algn="l">
              <a:defRPr lang="ru-RU" sz="4800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63" name="Рисунок 6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61CB72-9777-50F4-94EC-91A4EE864A4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rot="10800000">
            <a:off x="1" y="761322"/>
            <a:ext cx="4076118" cy="6096678"/>
          </a:xfrm>
          <a:custGeom>
            <a:avLst/>
            <a:gdLst>
              <a:gd name="connsiteX0" fmla="*/ 0 w 4076118"/>
              <a:gd name="connsiteY0" fmla="*/ 0 h 6096678"/>
              <a:gd name="connsiteX1" fmla="*/ 4076118 w 4076118"/>
              <a:gd name="connsiteY1" fmla="*/ 0 h 6096678"/>
              <a:gd name="connsiteX2" fmla="*/ 4076118 w 4076118"/>
              <a:gd name="connsiteY2" fmla="*/ 2038351 h 6096678"/>
              <a:gd name="connsiteX3" fmla="*/ 4076118 w 4076118"/>
              <a:gd name="connsiteY3" fmla="*/ 2048256 h 6096678"/>
              <a:gd name="connsiteX4" fmla="*/ 4076118 w 4076118"/>
              <a:gd name="connsiteY4" fmla="*/ 6096678 h 6096678"/>
              <a:gd name="connsiteX5" fmla="*/ 27696 w 4076118"/>
              <a:gd name="connsiteY5" fmla="*/ 2048256 h 6096678"/>
              <a:gd name="connsiteX6" fmla="*/ 0 w 4076118"/>
              <a:gd name="connsiteY6" fmla="*/ 2048256 h 609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6118" h="6096678">
                <a:moveTo>
                  <a:pt x="0" y="0"/>
                </a:moveTo>
                <a:lnTo>
                  <a:pt x="4076118" y="0"/>
                </a:lnTo>
                <a:lnTo>
                  <a:pt x="4076118" y="2038351"/>
                </a:lnTo>
                <a:lnTo>
                  <a:pt x="4076118" y="2048256"/>
                </a:lnTo>
                <a:lnTo>
                  <a:pt x="4076118" y="6096678"/>
                </a:lnTo>
                <a:lnTo>
                  <a:pt x="27696" y="2048256"/>
                </a:lnTo>
                <a:lnTo>
                  <a:pt x="0" y="2048256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algn="ctr">
              <a:defRPr lang="ru-RU" sz="2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Щелкните значок, чтобы вставить рисунок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1EA6F58-FA46-C921-5758-59234B148D4F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4069439" cy="4828833"/>
            <a:chOff x="0" y="0"/>
            <a:chExt cx="4069439" cy="4828833"/>
          </a:xfrm>
        </p:grpSpPr>
        <p:sp>
          <p:nvSpPr>
            <p:cNvPr id="7" name="Rectangle 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6F989FA-6E7A-3A98-AF95-F2384308BD32}"/>
                </a:ext>
              </a:extLst>
            </p:cNvPr>
            <p:cNvSpPr/>
            <p:nvPr userDrawn="1"/>
          </p:nvSpPr>
          <p:spPr>
            <a:xfrm rot="10800000" flipH="1">
              <a:off x="2026630" y="776431"/>
              <a:ext cx="2032942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Rectangle 2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0BAC8B3-F184-675F-DC5F-C48CE69D7622}"/>
                </a:ext>
              </a:extLst>
            </p:cNvPr>
            <p:cNvSpPr/>
            <p:nvPr userDrawn="1"/>
          </p:nvSpPr>
          <p:spPr>
            <a:xfrm rot="10800000">
              <a:off x="0" y="766136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0B75A35-885A-CE38-4F65-95EF186B13D1}"/>
                </a:ext>
              </a:extLst>
            </p:cNvPr>
            <p:cNvSpPr/>
            <p:nvPr userDrawn="1"/>
          </p:nvSpPr>
          <p:spPr>
            <a:xfrm rot="10800000">
              <a:off x="1351" y="0"/>
              <a:ext cx="2029968" cy="7749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3" name="Графический объект 1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B488086-4998-410C-FCC8-29CA6288A7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039471" y="2798865"/>
              <a:ext cx="2029968" cy="2029968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6879019-2911-2F60-CC5B-25D1BE752B8D}"/>
                </a:ext>
              </a:extLst>
            </p:cNvPr>
            <p:cNvSpPr/>
            <p:nvPr userDrawn="1"/>
          </p:nvSpPr>
          <p:spPr>
            <a:xfrm rot="10800000">
              <a:off x="2029604" y="0"/>
              <a:ext cx="2029968" cy="784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1" name="Рисунок 10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D1CD1B2-7EBC-96B6-A02D-7972C27874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2035948" y="788197"/>
              <a:ext cx="2019299" cy="9994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1699751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253F66-F4D3-4E49-A927-A3CE1527D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D46A6D1-1D51-44E2-A95A-E03F3002C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78F94E5-8D41-4363-97A2-203944B0F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E3C451E-F969-4654-87E0-53F0B1AC4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02619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подзаголовок + рисунок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33694" y="544285"/>
            <a:ext cx="6594768" cy="3445329"/>
          </a:xfrm>
        </p:spPr>
        <p:txBody>
          <a:bodyPr rtlCol="0" anchor="b">
            <a:normAutofit/>
          </a:bodyPr>
          <a:lstStyle>
            <a:lvl1pPr algn="l">
              <a:defRPr lang="ru-RU" sz="4800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3D32955-BB06-40DE-A14A-2170FD41AD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29789" y="4130045"/>
            <a:ext cx="6594768" cy="1951523"/>
          </a:xfrm>
        </p:spPr>
        <p:txBody>
          <a:bodyPr rtlCol="0">
            <a:normAutofit/>
          </a:bodyPr>
          <a:lstStyle>
            <a:lvl1pPr marL="0" indent="0" algn="l">
              <a:lnSpc>
                <a:spcPct val="150000"/>
              </a:lnSpc>
              <a:spcBef>
                <a:spcPct val="0"/>
              </a:spcBef>
              <a:buNone/>
              <a:defRPr lang="ru-RU" sz="2400">
                <a:solidFill>
                  <a:schemeClr val="tx2"/>
                </a:solidFill>
              </a:defRPr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/>
              <a:t>Подзаголовок слайда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2A24CB0-5164-75CE-ED27-EF876C19C655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2029167"/>
            <a:ext cx="4069439" cy="4828833"/>
            <a:chOff x="0" y="2029167"/>
            <a:chExt cx="4069439" cy="4828833"/>
          </a:xfrm>
        </p:grpSpPr>
        <p:sp>
          <p:nvSpPr>
            <p:cNvPr id="7" name="Rectangle 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6F989FA-6E7A-3A98-AF95-F2384308BD32}"/>
                </a:ext>
              </a:extLst>
            </p:cNvPr>
            <p:cNvSpPr/>
            <p:nvPr userDrawn="1"/>
          </p:nvSpPr>
          <p:spPr>
            <a:xfrm flipH="1">
              <a:off x="9867" y="4051601"/>
              <a:ext cx="2032942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Rectangle 2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0BAC8B3-F184-675F-DC5F-C48CE69D7622}"/>
                </a:ext>
              </a:extLst>
            </p:cNvPr>
            <p:cNvSpPr/>
            <p:nvPr userDrawn="1"/>
          </p:nvSpPr>
          <p:spPr>
            <a:xfrm>
              <a:off x="2039471" y="4061896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0B75A35-885A-CE38-4F65-95EF186B13D1}"/>
                </a:ext>
              </a:extLst>
            </p:cNvPr>
            <p:cNvSpPr/>
            <p:nvPr userDrawn="1"/>
          </p:nvSpPr>
          <p:spPr>
            <a:xfrm>
              <a:off x="2038120" y="6083058"/>
              <a:ext cx="2029968" cy="7749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3" name="Графический объект 1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B488086-4998-410C-FCC8-29CA6288A7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0" y="2029167"/>
              <a:ext cx="2029968" cy="2029968"/>
            </a:xfrm>
            <a:prstGeom prst="rect">
              <a:avLst/>
            </a:prstGeom>
          </p:spPr>
        </p:pic>
        <p:grpSp>
          <p:nvGrpSpPr>
            <p:cNvPr id="19" name="Группа 1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27BDAED-0D36-04AE-1A0C-E36977943C38}"/>
                </a:ext>
              </a:extLst>
            </p:cNvPr>
            <p:cNvGrpSpPr/>
            <p:nvPr userDrawn="1"/>
          </p:nvGrpSpPr>
          <p:grpSpPr>
            <a:xfrm>
              <a:off x="110109" y="4130046"/>
              <a:ext cx="1920240" cy="1920240"/>
              <a:chOff x="5361924" y="7472790"/>
              <a:chExt cx="1828800" cy="1828800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CF3798F-8E8C-7928-8347-8BC5B07B29F9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22" name="Группа 21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88BF7D-B7D9-249A-4EC2-8A1F6311D1BD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29" name="Группа 28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68EE8A4-53F3-EAAD-F43C-1F73C11BCE4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31" name="Группа 30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06ABFB8-B814-19D4-3D47-A20F5AE8785F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33" name="Группа 32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92340A8-8A61-1791-D56D-37F56A662FEC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35" name="Группа 34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D482B6F-4CF8-CEB3-7478-EB1A76DCF567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37" name="Группа 36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8DB94FE-59B9-2EAD-D619-84D732CEACD3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39" name="Oval 38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9EB6EED-2663-2442-C484-EF27395DCEBC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40" name="Oval 39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5978766-DE51-5FF5-41BE-B1007C37165E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38" name="Oval 37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49B68DA-C119-6301-085A-2E7F3F7E3CB1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36" name="Oval 35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753957E-F4A5-E4CA-B8B3-F6AE73F159F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34" name="Oval 33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C4F46AE-42C2-9E3D-D294-F9297389D110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32" name="Oval 31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2376F25-4466-0F15-CD2F-B821AC9CCE5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30" name="Oval 29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BC988D2-4FFC-612A-DD91-A41B6194EF6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24" name="Oval 23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3690E8A-1D3D-3D5D-932E-D2A2CFE5BDAB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AE08D7C-4190-C00C-19F0-BEC1F608B97A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26" name="Oval 25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B3E9873-3672-0001-60F1-6068B67A6DFE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CD85BCE-3B9E-234C-4D1D-EC1A6A57D298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CC66A2F-CBBE-220E-5ECB-528B8EE34F83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21" name="Oval 20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7B0A7FC-B497-31A6-1F93-414F96AF4C47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41" name="Rectangle 4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6879019-2911-2F60-CC5B-25D1BE752B8D}"/>
                </a:ext>
              </a:extLst>
            </p:cNvPr>
            <p:cNvSpPr/>
            <p:nvPr userDrawn="1"/>
          </p:nvSpPr>
          <p:spPr>
            <a:xfrm>
              <a:off x="9867" y="6073440"/>
              <a:ext cx="2029968" cy="7845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CCEA94B-F499-5FCA-D063-7FD71F10F95B}"/>
                </a:ext>
              </a:extLst>
            </p:cNvPr>
            <p:cNvSpPr/>
            <p:nvPr userDrawn="1"/>
          </p:nvSpPr>
          <p:spPr>
            <a:xfrm>
              <a:off x="9867" y="4051601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63" name="Рисунок 6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61CB72-9777-50F4-94EC-91A4EE864A4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1"/>
            <a:ext cx="4076118" cy="6096678"/>
          </a:xfrm>
          <a:custGeom>
            <a:avLst/>
            <a:gdLst>
              <a:gd name="connsiteX0" fmla="*/ 0 w 4076118"/>
              <a:gd name="connsiteY0" fmla="*/ 0 h 6096678"/>
              <a:gd name="connsiteX1" fmla="*/ 4076118 w 4076118"/>
              <a:gd name="connsiteY1" fmla="*/ 0 h 6096678"/>
              <a:gd name="connsiteX2" fmla="*/ 4076118 w 4076118"/>
              <a:gd name="connsiteY2" fmla="*/ 2038351 h 6096678"/>
              <a:gd name="connsiteX3" fmla="*/ 4076118 w 4076118"/>
              <a:gd name="connsiteY3" fmla="*/ 2048256 h 6096678"/>
              <a:gd name="connsiteX4" fmla="*/ 4076118 w 4076118"/>
              <a:gd name="connsiteY4" fmla="*/ 6096678 h 6096678"/>
              <a:gd name="connsiteX5" fmla="*/ 27696 w 4076118"/>
              <a:gd name="connsiteY5" fmla="*/ 2048256 h 6096678"/>
              <a:gd name="connsiteX6" fmla="*/ 0 w 4076118"/>
              <a:gd name="connsiteY6" fmla="*/ 2048256 h 609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6118" h="6096678">
                <a:moveTo>
                  <a:pt x="0" y="0"/>
                </a:moveTo>
                <a:lnTo>
                  <a:pt x="4076118" y="0"/>
                </a:lnTo>
                <a:lnTo>
                  <a:pt x="4076118" y="2038351"/>
                </a:lnTo>
                <a:lnTo>
                  <a:pt x="4076118" y="2048256"/>
                </a:lnTo>
                <a:lnTo>
                  <a:pt x="4076118" y="6096678"/>
                </a:lnTo>
                <a:lnTo>
                  <a:pt x="27696" y="2048256"/>
                </a:lnTo>
                <a:lnTo>
                  <a:pt x="0" y="2048256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marL="0" indent="0" algn="ctr">
              <a:buNone/>
              <a:defRPr lang="ru-RU" sz="2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Щелкните значок, чтобы вставить рисунок</a:t>
            </a:r>
          </a:p>
        </p:txBody>
      </p:sp>
    </p:spTree>
    <p:extLst>
      <p:ext uri="{BB962C8B-B14F-4D97-AF65-F5344CB8AC3E}">
        <p14:creationId xmlns:p14="http://schemas.microsoft.com/office/powerpoint/2010/main" val="2346944182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1" y="896112"/>
            <a:ext cx="6589150" cy="1988706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8EF03D4-C3B7-918C-FF43-0A9C106ACA0F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8127476" y="-9144"/>
            <a:ext cx="4069095" cy="6867144"/>
            <a:chOff x="8127476" y="-9144"/>
            <a:chExt cx="4069095" cy="6867144"/>
          </a:xfrm>
        </p:grpSpPr>
        <p:sp>
          <p:nvSpPr>
            <p:cNvPr id="11" name="Rectangle 1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FADCD25-4CC2-4A9A-B033-132F3DA6D2F5}"/>
                </a:ext>
              </a:extLst>
            </p:cNvPr>
            <p:cNvSpPr/>
            <p:nvPr userDrawn="1"/>
          </p:nvSpPr>
          <p:spPr>
            <a:xfrm>
              <a:off x="10162032" y="2014436"/>
              <a:ext cx="2029968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3" name="Rectangle 2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2F68DA8-1D58-42B0-A2C9-046E92884BC1}"/>
                </a:ext>
              </a:extLst>
            </p:cNvPr>
            <p:cNvSpPr/>
            <p:nvPr userDrawn="1"/>
          </p:nvSpPr>
          <p:spPr>
            <a:xfrm rot="5400000">
              <a:off x="10160492" y="2024569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DB232A4-4F4E-48E9-9E61-BE51F716635C}"/>
                </a:ext>
              </a:extLst>
            </p:cNvPr>
            <p:cNvSpPr/>
            <p:nvPr userDrawn="1"/>
          </p:nvSpPr>
          <p:spPr>
            <a:xfrm>
              <a:off x="10162032" y="0"/>
              <a:ext cx="2029968" cy="202996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8" name="Графический объект 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CB66576-218C-4236-B125-DD7B03A78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10162032" y="0"/>
              <a:ext cx="2029968" cy="2029968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557D1F3-8C55-47FE-B39A-86D30F8FFEA1}"/>
                </a:ext>
              </a:extLst>
            </p:cNvPr>
            <p:cNvSpPr/>
            <p:nvPr userDrawn="1"/>
          </p:nvSpPr>
          <p:spPr>
            <a:xfrm>
              <a:off x="8139364" y="-7084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4EB6F2E-2621-4EB5-A04D-906FD08CED87}"/>
                </a:ext>
              </a:extLst>
            </p:cNvPr>
            <p:cNvSpPr/>
            <p:nvPr userDrawn="1"/>
          </p:nvSpPr>
          <p:spPr>
            <a:xfrm flipH="1">
              <a:off x="8127476" y="4807776"/>
              <a:ext cx="2032942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CC28908-2548-441C-BE9D-8728E1FC84C0}"/>
                </a:ext>
              </a:extLst>
            </p:cNvPr>
            <p:cNvSpPr/>
            <p:nvPr userDrawn="1"/>
          </p:nvSpPr>
          <p:spPr>
            <a:xfrm>
              <a:off x="10160492" y="4041539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35" name="Рисунок 34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31DC170-FB16-45F8-B62C-DCAB2B9AC31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272" y="5079562"/>
              <a:ext cx="2019299" cy="999451"/>
            </a:xfrm>
            <a:prstGeom prst="rect">
              <a:avLst/>
            </a:prstGeom>
          </p:spPr>
        </p:pic>
        <p:pic>
          <p:nvPicPr>
            <p:cNvPr id="36" name="Графический объект 3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529D2A7-ABB3-4E2D-88CA-F813997011F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0800000">
              <a:off x="8139640" y="-9144"/>
              <a:ext cx="2029968" cy="2029968"/>
            </a:xfrm>
            <a:prstGeom prst="rect">
              <a:avLst/>
            </a:prstGeom>
          </p:spPr>
        </p:pic>
        <p:sp>
          <p:nvSpPr>
            <p:cNvPr id="37" name="Rectangle 3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DB6750E-735F-4906-8BCA-E0BD4F029617}"/>
                </a:ext>
              </a:extLst>
            </p:cNvPr>
            <p:cNvSpPr/>
            <p:nvPr userDrawn="1"/>
          </p:nvSpPr>
          <p:spPr>
            <a:xfrm>
              <a:off x="10158984" y="6016751"/>
              <a:ext cx="2029968" cy="8412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38" name="Графический объект 3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51ECE99-ACA6-46AF-98D5-81FBD3F834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131156" y="4828032"/>
              <a:ext cx="2029968" cy="2029968"/>
            </a:xfrm>
            <a:prstGeom prst="rect">
              <a:avLst/>
            </a:prstGeom>
          </p:spPr>
        </p:pic>
        <p:grpSp>
          <p:nvGrpSpPr>
            <p:cNvPr id="40" name="Группа 3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A847BA4-24DF-47BE-BE28-02415C2A2D3C}"/>
                </a:ext>
              </a:extLst>
            </p:cNvPr>
            <p:cNvGrpSpPr/>
            <p:nvPr userDrawn="1"/>
          </p:nvGrpSpPr>
          <p:grpSpPr>
            <a:xfrm>
              <a:off x="8227718" y="2092719"/>
              <a:ext cx="1920240" cy="1920240"/>
              <a:chOff x="5361924" y="7472790"/>
              <a:chExt cx="1828800" cy="1828800"/>
            </a:xfrm>
          </p:grpSpPr>
          <p:grpSp>
            <p:nvGrpSpPr>
              <p:cNvPr id="41" name="Группа 40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82CC485-8A14-4767-80E8-8FB0A9991D20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43" name="Группа 42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119FAB2-4AF3-4EC9-98C6-E69760D02810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49" name="Группа 48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2A21525-E952-4F39-A9B2-2CA7C5B14B8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51" name="Группа 50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3BFFD34-0142-4185-8790-1D792CB2F5DD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53" name="Группа 52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0D3FC75-8C07-4B5B-A025-3CCC5DC458DA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55" name="Группа 54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93D2F91-0E6A-4541-843C-1FC0CC2A024A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57" name="Группа 56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C9F80E2-6A88-44DC-B048-7178CAA61DAF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59" name="Oval 58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D9D5420-70BE-477D-A17F-A86F19AD3FAC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60" name="Oval 59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BBACECF-9AE7-40B5-90D0-AE2CF1FBE0BD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58" name="Oval 57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A76BEA0-888E-41CD-9B30-B128A39F781E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56" name="Oval 55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EA36045-2F1D-402B-A951-B9957D5C145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54" name="Oval 53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AF58CB3-363E-4156-8148-52E0B9CB634A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52" name="Oval 51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DC4E05B-A602-483A-B19B-B907358D462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50" name="Oval 49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5AC54D8-2C27-49A7-B1CE-C865E629499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44" name="Oval 43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9753262-9BA1-4716-B4B5-AAFE232A72A2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B2AD932-98DF-4DA1-B19E-E38A4DD270F0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E13C879-BB42-4F2C-9413-A1322DE58809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8B4D2F2-9DD5-4B23-A2F2-7DBEE9E61F6C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1A2F663-A8A7-4337-9C39-489B4C457111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42" name="Oval 41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609761D-150A-4DE0-9604-CC3953C108D0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61" name="Rectangle 6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1189D1C-85ED-4EF1-A384-7C4590ED50FD}"/>
                </a:ext>
              </a:extLst>
            </p:cNvPr>
            <p:cNvSpPr/>
            <p:nvPr userDrawn="1"/>
          </p:nvSpPr>
          <p:spPr>
            <a:xfrm>
              <a:off x="8138160" y="4045868"/>
              <a:ext cx="2029968" cy="8229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45306C5-E470-4A93-9C9F-5D066F760D16}"/>
                </a:ext>
              </a:extLst>
            </p:cNvPr>
            <p:cNvSpPr/>
            <p:nvPr userDrawn="1"/>
          </p:nvSpPr>
          <p:spPr>
            <a:xfrm>
              <a:off x="8138160" y="2029968"/>
              <a:ext cx="1014984" cy="201168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63" name="Прямая соединительная линия 6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31C374B-40F2-4B1E-A9D8-6E5C932FF170}"/>
                </a:ext>
              </a:extLst>
            </p:cNvPr>
            <p:cNvCxnSpPr/>
            <p:nvPr userDrawn="1"/>
          </p:nvCxnSpPr>
          <p:spPr>
            <a:xfrm flipV="1">
              <a:off x="8138160" y="2012062"/>
              <a:ext cx="3044952" cy="7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C668341-39BE-4448-B29D-2594AE6D75C2}"/>
                </a:ext>
              </a:extLst>
            </p:cNvPr>
            <p:cNvSpPr/>
            <p:nvPr userDrawn="1"/>
          </p:nvSpPr>
          <p:spPr>
            <a:xfrm>
              <a:off x="11055096" y="1874902"/>
              <a:ext cx="274320" cy="27432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67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6895315-7883-40AA-AB6E-E7F8B77E5B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1295" y="6355080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11C19C68-3D18-4D83-A562-C25AD06387D7}" type="datetime1">
              <a:rPr lang="ru-RU" smtClean="0">
                <a:solidFill>
                  <a:prstClr val="white"/>
                </a:solidFill>
              </a:rPr>
              <a:pPr/>
              <a:t>20.01.2026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68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000A4E2-8200-4049-B783-2C99FBDBA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99886" y="635508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prstClr val="white"/>
                </a:solidFill>
              </a:rPr>
              <a:t>Заголовок презентации</a:t>
            </a:r>
          </a:p>
        </p:txBody>
      </p:sp>
      <p:sp>
        <p:nvSpPr>
          <p:cNvPr id="69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79E1CD1-EB8F-4E56-ADD5-06293A7A2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74091" y="635508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BB414F1-8F08-3A3B-45E3-9F44595164A1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62001" y="3058886"/>
            <a:ext cx="6597372" cy="3296194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lang="ru-RU" sz="1800">
                <a:solidFill>
                  <a:schemeClr val="bg1"/>
                </a:solidFill>
              </a:defRPr>
            </a:lvl1pPr>
            <a:lvl2pPr marL="457200">
              <a:lnSpc>
                <a:spcPts val="2000"/>
              </a:lnSpc>
              <a:defRPr lang="ru-RU" sz="1800">
                <a:solidFill>
                  <a:schemeClr val="bg1"/>
                </a:solidFill>
              </a:defRPr>
            </a:lvl2pPr>
            <a:lvl3pPr marL="914400">
              <a:lnSpc>
                <a:spcPts val="2000"/>
              </a:lnSpc>
              <a:defRPr lang="ru-RU" sz="1800">
                <a:solidFill>
                  <a:schemeClr val="bg1"/>
                </a:solidFill>
              </a:defRPr>
            </a:lvl3pPr>
            <a:lvl4pPr marL="1371600">
              <a:lnSpc>
                <a:spcPts val="2000"/>
              </a:lnSpc>
              <a:defRPr lang="ru-RU" sz="1800">
                <a:solidFill>
                  <a:schemeClr val="bg1"/>
                </a:solidFill>
              </a:defRPr>
            </a:lvl4pPr>
            <a:lvl5pPr marL="1828800">
              <a:lnSpc>
                <a:spcPts val="2000"/>
              </a:lnSpc>
              <a:defRPr lang="ru-RU" sz="18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166479548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  <p15:guide id="4" pos="576" userDrawn="1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подзаголовок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F09F422-89F7-BDA7-7801-F364BA5D95A5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3045" y="-4303"/>
            <a:ext cx="7252590" cy="6862680"/>
            <a:chOff x="-3045" y="-4303"/>
            <a:chExt cx="7252590" cy="6862680"/>
          </a:xfrm>
        </p:grpSpPr>
        <p:sp>
          <p:nvSpPr>
            <p:cNvPr id="34" name="Rectangle 3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629CA98-D89C-4A69-9A55-8D6C17DCDDF0}"/>
                </a:ext>
              </a:extLst>
            </p:cNvPr>
            <p:cNvSpPr/>
            <p:nvPr userDrawn="1"/>
          </p:nvSpPr>
          <p:spPr>
            <a:xfrm>
              <a:off x="-1146" y="4775407"/>
              <a:ext cx="2029968" cy="207752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8" name="Графический объект 2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2C5F573-21FC-4A6F-B46F-5583E20C99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-3045" y="-4303"/>
              <a:ext cx="2029968" cy="2029968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A65556A-38A5-4BA5-9A40-33F02F960B1E}"/>
                </a:ext>
              </a:extLst>
            </p:cNvPr>
            <p:cNvSpPr/>
            <p:nvPr userDrawn="1"/>
          </p:nvSpPr>
          <p:spPr>
            <a:xfrm>
              <a:off x="3757" y="2033993"/>
              <a:ext cx="2029968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7900790-71B8-45C8-9B6D-07E23CEA7632}"/>
                </a:ext>
              </a:extLst>
            </p:cNvPr>
            <p:cNvSpPr/>
            <p:nvPr userDrawn="1"/>
          </p:nvSpPr>
          <p:spPr>
            <a:xfrm>
              <a:off x="-218" y="4059798"/>
              <a:ext cx="2029968" cy="75956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28AC969-4FA2-44AD-A273-2A0B7839749F}"/>
                </a:ext>
              </a:extLst>
            </p:cNvPr>
            <p:cNvSpPr/>
            <p:nvPr userDrawn="1"/>
          </p:nvSpPr>
          <p:spPr>
            <a:xfrm>
              <a:off x="4071442" y="4058828"/>
              <a:ext cx="3178103" cy="2799549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1" name="Графический объект 1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1CB31D0-C621-4EF7-AE25-5C3BCD5882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038053" y="2029625"/>
              <a:ext cx="2029878" cy="2023760"/>
            </a:xfrm>
            <a:prstGeom prst="rect">
              <a:avLst/>
            </a:prstGeom>
          </p:spPr>
        </p:pic>
        <p:pic>
          <p:nvPicPr>
            <p:cNvPr id="69" name="Графический объект 6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2CC2F02-F98F-4E69-AA01-CCF96A602E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034034" y="4055808"/>
              <a:ext cx="2029968" cy="2029968"/>
            </a:xfrm>
            <a:prstGeom prst="rect">
              <a:avLst/>
            </a:prstGeom>
          </p:spPr>
        </p:pic>
        <p:sp>
          <p:nvSpPr>
            <p:cNvPr id="8" name="Rectangle 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E05B395-CB62-452B-A84F-936AD8EDDA92}"/>
                </a:ext>
              </a:extLst>
            </p:cNvPr>
            <p:cNvSpPr/>
            <p:nvPr userDrawn="1"/>
          </p:nvSpPr>
          <p:spPr>
            <a:xfrm>
              <a:off x="2028568" y="4060579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  <a:gd name="connsiteX4" fmla="*/ 0 w 1828800"/>
                <a:gd name="connsiteY4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73" name="Графический объект 7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622C30D-68C5-43FD-997F-CFD4DD72E16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5400000">
              <a:off x="2043950" y="4059923"/>
              <a:ext cx="2029968" cy="2029968"/>
            </a:xfrm>
            <a:prstGeom prst="rect">
              <a:avLst/>
            </a:prstGeom>
          </p:spPr>
        </p:pic>
        <p:pic>
          <p:nvPicPr>
            <p:cNvPr id="35" name="Рисунок 34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C3CDBDC-6EB4-4B7D-A9F6-4CFA748349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6" y="3062893"/>
              <a:ext cx="2019299" cy="999451"/>
            </a:xfrm>
            <a:prstGeom prst="rect">
              <a:avLst/>
            </a:prstGeom>
          </p:spPr>
        </p:pic>
        <p:grpSp>
          <p:nvGrpSpPr>
            <p:cNvPr id="162" name="Группа 16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4457344-691C-417A-9C29-5AD8ABC43E5A}"/>
                </a:ext>
              </a:extLst>
            </p:cNvPr>
            <p:cNvGrpSpPr/>
            <p:nvPr userDrawn="1"/>
          </p:nvGrpSpPr>
          <p:grpSpPr>
            <a:xfrm>
              <a:off x="4433" y="4836676"/>
              <a:ext cx="1965960" cy="1965960"/>
              <a:chOff x="5361924" y="7472790"/>
              <a:chExt cx="1828800" cy="1828800"/>
            </a:xfrm>
          </p:grpSpPr>
          <p:grpSp>
            <p:nvGrpSpPr>
              <p:cNvPr id="163" name="Группа 162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8DDC918-5A9B-4D14-98A4-9002D8520FD4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165" name="Группа 164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366D07F-988F-459E-BBD3-15126F92902E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173" name="Группа 172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CCACE8C-699F-4B10-BA84-94167BA05CC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176" name="Группа 175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9F49E32-0B71-4676-8012-BA971DA2100F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178" name="Группа 177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F41FA5A-1504-4DC4-B514-00C377423E7C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180" name="Группа 179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8B4610A-A91F-459F-A9C5-9FC624665516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182" name="Группа 181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794F6E3-A9E3-42A9-93AA-7B9E20AD922D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184" name="Oval 183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0B634B0-4792-4A28-B92A-ACA35F177675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6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185" name="Oval 184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B466310-2C61-42F1-81EB-2B5BF01B2267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6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183" name="Oval 182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3A72A9A-79AE-4A89-8938-7A85E2248DE6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6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181" name="Oval 180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2618DCD-5B83-4412-9D1A-968C246DCAC1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6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179" name="Oval 178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9B173F9-A6EA-4B31-B4C6-3C8DE08F2F11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6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177" name="Oval 176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66DB0E2-4B80-4A09-8BCA-9432E1E1DAE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174" name="Oval 173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0D2F087-D77F-4913-922E-014FB9DEE63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166" name="Oval 165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D44EC19-A244-4489-9CB8-0361CFBFD02F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67" name="Oval 166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5C029E7-6D6D-4D14-8D8E-E407011AF097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69" name="Oval 168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A74D8A7-ACD3-40A3-918D-46DF99BF9F3E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71" name="Oval 170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C994ED9-5124-452B-986B-4782056BCFB3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72" name="Oval 171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ADCBFB4-9F0A-40FB-A585-2728254E0A7C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164" name="Oval 163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2E049E2-81A6-45F8-BA9F-DEA21400B1AD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67" name="Freeform: Shape 6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5F20D6C-6085-4D3F-9186-6895908C97B9}"/>
                </a:ext>
              </a:extLst>
            </p:cNvPr>
            <p:cNvSpPr/>
            <p:nvPr userDrawn="1"/>
          </p:nvSpPr>
          <p:spPr>
            <a:xfrm rot="16200000">
              <a:off x="506891" y="5335524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C56BE23-DE49-4D55-A6A0-DFE2A870120D}"/>
                </a:ext>
              </a:extLst>
            </p:cNvPr>
            <p:cNvSpPr/>
            <p:nvPr userDrawn="1"/>
          </p:nvSpPr>
          <p:spPr>
            <a:xfrm>
              <a:off x="2028658" y="6089528"/>
              <a:ext cx="2049251" cy="7684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CF3BD55-FF25-4CA9-8016-81AEB8AA43E8}"/>
                </a:ext>
              </a:extLst>
            </p:cNvPr>
            <p:cNvSpPr/>
            <p:nvPr userDrawn="1"/>
          </p:nvSpPr>
          <p:spPr>
            <a:xfrm>
              <a:off x="3838078" y="1859479"/>
              <a:ext cx="274320" cy="27432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77" name="Прямая соединительная линия 7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E09EA6C-7AC2-47BE-95B8-4D3412867BA5}"/>
                </a:ext>
              </a:extLst>
            </p:cNvPr>
            <p:cNvCxnSpPr/>
            <p:nvPr userDrawn="1"/>
          </p:nvCxnSpPr>
          <p:spPr>
            <a:xfrm flipV="1">
              <a:off x="0" y="1990665"/>
              <a:ext cx="4023360" cy="33894"/>
            </a:xfrm>
            <a:prstGeom prst="line">
              <a:avLst/>
            </a:prstGeom>
            <a:ln w="508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74771" y="576943"/>
            <a:ext cx="6449786" cy="2785508"/>
          </a:xfrm>
        </p:spPr>
        <p:txBody>
          <a:bodyPr rtlCol="0" anchor="b">
            <a:normAutofit/>
          </a:bodyPr>
          <a:lstStyle>
            <a:lvl1pPr algn="l">
              <a:defRPr lang="ru-RU" sz="4800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B00591F-8CE8-B626-C81A-6C960B2BAE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74772" y="3373686"/>
            <a:ext cx="6449785" cy="1029586"/>
          </a:xfrm>
        </p:spPr>
        <p:txBody>
          <a:bodyPr rtlCol="0">
            <a:normAutofit/>
          </a:bodyPr>
          <a:lstStyle>
            <a:lvl1pPr marL="0" indent="0" algn="l">
              <a:lnSpc>
                <a:spcPct val="150000"/>
              </a:lnSpc>
              <a:spcBef>
                <a:spcPct val="0"/>
              </a:spcBef>
              <a:buNone/>
              <a:defRPr lang="ru-RU" sz="2400">
                <a:solidFill>
                  <a:schemeClr val="tx2"/>
                </a:solidFill>
              </a:defRPr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/>
              <a:t>Подзаголовок слайда</a:t>
            </a:r>
          </a:p>
        </p:txBody>
      </p:sp>
      <p:sp>
        <p:nvSpPr>
          <p:cNvPr id="192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837477B-3D20-4982-86AF-91100FE408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19821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62E2530B-2F55-403E-A12F-A02D6F54126F}" type="datetime1">
              <a:rPr lang="ru-RU" smtClean="0">
                <a:solidFill>
                  <a:prstClr val="white"/>
                </a:solidFill>
              </a:rPr>
              <a:pPr/>
              <a:t>20.01.2026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193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6E38A1E-AF37-4A09-9B69-65397A079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727198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prstClr val="white"/>
                </a:solidFill>
              </a:rPr>
              <a:t>Заголовок презентации</a:t>
            </a:r>
          </a:p>
        </p:txBody>
      </p:sp>
      <p:sp>
        <p:nvSpPr>
          <p:cNvPr id="194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B77B535-C760-4E32-8A7E-BF9AD08BB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2847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106929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56" userDrawn="1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содержимого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6ACA106-0FC3-4FE9-9338-4AC3D15608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1736" y="896112"/>
            <a:ext cx="9389288" cy="1362456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88DF45F-9FEA-47BE-AC15-52BE148E1814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1239499" y="0"/>
            <a:ext cx="1015984" cy="6858000"/>
            <a:chOff x="11239499" y="0"/>
            <a:chExt cx="1015984" cy="6858000"/>
          </a:xfrm>
        </p:grpSpPr>
        <p:sp>
          <p:nvSpPr>
            <p:cNvPr id="8" name="Rectangle 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C51E8B0-FB58-4BB5-9CDA-4A1B4DBC5E90}"/>
                </a:ext>
              </a:extLst>
            </p:cNvPr>
            <p:cNvSpPr/>
            <p:nvPr userDrawn="1"/>
          </p:nvSpPr>
          <p:spPr>
            <a:xfrm>
              <a:off x="11240499" y="4828032"/>
              <a:ext cx="1014984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548A0B2-480B-4F04-B7B5-67A328B174D1}"/>
                </a:ext>
              </a:extLst>
            </p:cNvPr>
            <p:cNvSpPr/>
            <p:nvPr userDrawn="1"/>
          </p:nvSpPr>
          <p:spPr>
            <a:xfrm>
              <a:off x="11240499" y="2833299"/>
              <a:ext cx="1014984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60A19E0-B2DF-4E35-AD7A-80B5C429C6C1}"/>
                </a:ext>
              </a:extLst>
            </p:cNvPr>
            <p:cNvSpPr/>
            <p:nvPr userDrawn="1"/>
          </p:nvSpPr>
          <p:spPr>
            <a:xfrm>
              <a:off x="11240499" y="0"/>
              <a:ext cx="1014984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2" name="Рисунок 11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C1C8F39-77F2-4753-A57A-2FD46715F2A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777681" y="552957"/>
              <a:ext cx="1828800" cy="905164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A6AF7B2-2B49-4313-AA4E-3FD77CF46A04}"/>
                </a:ext>
              </a:extLst>
            </p:cNvPr>
            <p:cNvSpPr/>
            <p:nvPr userDrawn="1"/>
          </p:nvSpPr>
          <p:spPr>
            <a:xfrm>
              <a:off x="11240499" y="2029863"/>
              <a:ext cx="1014984" cy="81295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6" name="Графический объект 2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9AA5A01-9E59-4C92-9634-32DB51F918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10880040" y="5394960"/>
              <a:ext cx="1828800" cy="914400"/>
            </a:xfrm>
            <a:prstGeom prst="rect">
              <a:avLst/>
            </a:prstGeom>
          </p:spPr>
        </p:pic>
        <p:sp>
          <p:nvSpPr>
            <p:cNvPr id="16" name="Freeform: Shape 1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D3A8643-F793-41FD-AA08-DC814719C40C}"/>
                </a:ext>
              </a:extLst>
            </p:cNvPr>
            <p:cNvSpPr/>
            <p:nvPr userDrawn="1"/>
          </p:nvSpPr>
          <p:spPr>
            <a:xfrm>
              <a:off x="11250235" y="4949368"/>
              <a:ext cx="914400" cy="182880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31" name="Графический объект 3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50D01F0-AD27-490F-8044-37B2D9E2332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5400000">
              <a:off x="10793035" y="3391083"/>
              <a:ext cx="1828800" cy="914400"/>
            </a:xfrm>
            <a:prstGeom prst="rect">
              <a:avLst/>
            </a:prstGeom>
          </p:spPr>
        </p:pic>
      </p:grpSp>
      <p:sp>
        <p:nvSpPr>
          <p:cNvPr id="32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17A4AF6-C906-4001-BDD2-33E1163185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1735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66A6EB5-FE51-490A-B083-773FB1A6394F}" type="datetime1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20.01.2026</a:t>
            </a:fld>
            <a:endParaRPr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3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D94E674-98A0-4C77-80E5-084E3946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4487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>
                <a:solidFill>
                  <a:prstClr val="black">
                    <a:lumMod val="75000"/>
                    <a:lumOff val="2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34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6214990-C58C-4D62-9381-40A242460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6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135D7B7-20E9-ADCF-4417-B443AF3112FC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71734" y="2590800"/>
            <a:ext cx="4515035" cy="3505200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lang="ru-RU" sz="1800"/>
            </a:lvl1pPr>
            <a:lvl2pPr marL="457200">
              <a:lnSpc>
                <a:spcPts val="2000"/>
              </a:lnSpc>
              <a:defRPr lang="ru-RU" sz="1800"/>
            </a:lvl2pPr>
            <a:lvl3pPr marL="914400">
              <a:lnSpc>
                <a:spcPts val="2000"/>
              </a:lnSpc>
              <a:defRPr lang="ru-RU" sz="1800"/>
            </a:lvl3pPr>
            <a:lvl4pPr marL="1371600">
              <a:lnSpc>
                <a:spcPts val="2000"/>
              </a:lnSpc>
              <a:defRPr lang="ru-RU" sz="1800"/>
            </a:lvl4pPr>
            <a:lvl5pPr marL="1828800"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D4468C5-0B68-8408-80C5-F8681CA98918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5645989" y="2590800"/>
            <a:ext cx="4515035" cy="3505200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lang="ru-RU" sz="1800"/>
            </a:lvl1pPr>
            <a:lvl2pPr marL="457200">
              <a:lnSpc>
                <a:spcPts val="2000"/>
              </a:lnSpc>
              <a:defRPr lang="ru-RU" sz="1800"/>
            </a:lvl2pPr>
            <a:lvl3pPr marL="914400">
              <a:lnSpc>
                <a:spcPts val="2000"/>
              </a:lnSpc>
              <a:defRPr lang="ru-RU" sz="1800"/>
            </a:lvl3pPr>
            <a:lvl4pPr marL="1371600">
              <a:lnSpc>
                <a:spcPts val="2000"/>
              </a:lnSpc>
              <a:defRPr lang="ru-RU" sz="1800"/>
            </a:lvl4pPr>
            <a:lvl5pPr marL="1828800"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30864478"/>
      </p:ext>
    </p:extLst>
  </p:cSld>
  <p:clrMapOvr>
    <a:masterClrMapping/>
  </p:clrMapOvr>
  <p:transition>
    <p:wipe dir="r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 содержимого 2"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Графический объект 2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1BC9BFE-80C0-4DA9-92DB-070C41E412BC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8097646">
            <a:off x="403102" y="-983359"/>
            <a:ext cx="2029968" cy="2029968"/>
          </a:xfrm>
          <a:prstGeom prst="rect">
            <a:avLst/>
          </a:prstGeom>
        </p:spPr>
      </p:pic>
      <p:sp>
        <p:nvSpPr>
          <p:cNvPr id="8" name="Прямоугольник 2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5ED01E4-35BF-4165-86B2-E3BDFD91DEE3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 rot="13508190">
            <a:off x="-1025089" y="458228"/>
            <a:ext cx="2029968" cy="2029968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Графический объект 8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7E6DD28-C71B-4484-973A-D12A27730009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902532">
            <a:off x="407892" y="1900474"/>
            <a:ext cx="2029968" cy="2029968"/>
          </a:xfrm>
          <a:prstGeom prst="rect">
            <a:avLst/>
          </a:prstGeom>
        </p:spPr>
      </p:pic>
      <p:sp>
        <p:nvSpPr>
          <p:cNvPr id="11" name="Прямоугольник 2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B403917-256D-4254-A12F-F8BD19470C42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 rot="18900000">
            <a:off x="413443" y="1923515"/>
            <a:ext cx="2029968" cy="2029968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Графический объект 1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B06A536-5FCB-4761-9EFF-D54BE44B1FD9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708786">
            <a:off x="-1021285" y="3355869"/>
            <a:ext cx="2029968" cy="2029968"/>
          </a:xfrm>
          <a:prstGeom prst="rect">
            <a:avLst/>
          </a:prstGeom>
        </p:spPr>
      </p:pic>
      <p:pic>
        <p:nvPicPr>
          <p:cNvPr id="13" name="Графический объект 1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B73C61F-3D48-4791-8280-D98D2C01E0C1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3489227">
            <a:off x="1859807" y="3357927"/>
            <a:ext cx="2029968" cy="2029968"/>
          </a:xfrm>
          <a:prstGeom prst="rect">
            <a:avLst/>
          </a:prstGeom>
        </p:spPr>
      </p:pic>
      <p:grpSp>
        <p:nvGrpSpPr>
          <p:cNvPr id="21" name="Группа 20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4213EEF-F759-4045-9F53-49C1B4ECED53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7411" y="5806395"/>
            <a:ext cx="2870810" cy="1000774"/>
            <a:chOff x="-13699" y="5839164"/>
            <a:chExt cx="2862790" cy="1000774"/>
          </a:xfrm>
        </p:grpSpPr>
        <p:sp>
          <p:nvSpPr>
            <p:cNvPr id="91" name="Freeform: Shape 9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EA4D38A-6ACD-4296-B454-E5BD7EAC7990}"/>
                </a:ext>
              </a:extLst>
            </p:cNvPr>
            <p:cNvSpPr/>
            <p:nvPr userDrawn="1"/>
          </p:nvSpPr>
          <p:spPr>
            <a:xfrm>
              <a:off x="-13699" y="5839164"/>
              <a:ext cx="2862790" cy="28868"/>
            </a:xfrm>
            <a:custGeom>
              <a:avLst/>
              <a:gdLst>
                <a:gd name="connsiteX0" fmla="*/ 0 w 2862790"/>
                <a:gd name="connsiteY0" fmla="*/ 0 h 28868"/>
                <a:gd name="connsiteX1" fmla="*/ 2862790 w 2862790"/>
                <a:gd name="connsiteY1" fmla="*/ 0 h 28868"/>
                <a:gd name="connsiteX2" fmla="*/ 2833921 w 2862790"/>
                <a:gd name="connsiteY2" fmla="*/ 28868 h 28868"/>
                <a:gd name="connsiteX3" fmla="*/ 28868 w 2862790"/>
                <a:gd name="connsiteY3" fmla="*/ 28868 h 28868"/>
                <a:gd name="connsiteX4" fmla="*/ 0 w 2862790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2790" h="28868">
                  <a:moveTo>
                    <a:pt x="0" y="0"/>
                  </a:moveTo>
                  <a:lnTo>
                    <a:pt x="2862790" y="0"/>
                  </a:lnTo>
                  <a:lnTo>
                    <a:pt x="2833921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4E32D04-F635-443B-B642-A509F0473CB5}"/>
                </a:ext>
              </a:extLst>
            </p:cNvPr>
            <p:cNvSpPr/>
            <p:nvPr userDrawn="1"/>
          </p:nvSpPr>
          <p:spPr>
            <a:xfrm>
              <a:off x="47246" y="5900109"/>
              <a:ext cx="2740900" cy="28868"/>
            </a:xfrm>
            <a:custGeom>
              <a:avLst/>
              <a:gdLst>
                <a:gd name="connsiteX0" fmla="*/ 0 w 2740900"/>
                <a:gd name="connsiteY0" fmla="*/ 0 h 28868"/>
                <a:gd name="connsiteX1" fmla="*/ 2740900 w 2740900"/>
                <a:gd name="connsiteY1" fmla="*/ 0 h 28868"/>
                <a:gd name="connsiteX2" fmla="*/ 2712032 w 2740900"/>
                <a:gd name="connsiteY2" fmla="*/ 28868 h 28868"/>
                <a:gd name="connsiteX3" fmla="*/ 28868 w 2740900"/>
                <a:gd name="connsiteY3" fmla="*/ 28868 h 28868"/>
                <a:gd name="connsiteX4" fmla="*/ 0 w 2740900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0900" h="28868">
                  <a:moveTo>
                    <a:pt x="0" y="0"/>
                  </a:moveTo>
                  <a:lnTo>
                    <a:pt x="2740900" y="0"/>
                  </a:lnTo>
                  <a:lnTo>
                    <a:pt x="2712032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95F7659-0C0B-4798-8392-E6B36B62DEA4}"/>
                </a:ext>
              </a:extLst>
            </p:cNvPr>
            <p:cNvSpPr/>
            <p:nvPr userDrawn="1"/>
          </p:nvSpPr>
          <p:spPr>
            <a:xfrm>
              <a:off x="108992" y="5960251"/>
              <a:ext cx="2619012" cy="29671"/>
            </a:xfrm>
            <a:custGeom>
              <a:avLst/>
              <a:gdLst>
                <a:gd name="connsiteX0" fmla="*/ 0 w 2619012"/>
                <a:gd name="connsiteY0" fmla="*/ 0 h 29671"/>
                <a:gd name="connsiteX1" fmla="*/ 2619012 w 2619012"/>
                <a:gd name="connsiteY1" fmla="*/ 0 h 29671"/>
                <a:gd name="connsiteX2" fmla="*/ 2590143 w 2619012"/>
                <a:gd name="connsiteY2" fmla="*/ 28868 h 29671"/>
                <a:gd name="connsiteX3" fmla="*/ 28067 w 2619012"/>
                <a:gd name="connsiteY3" fmla="*/ 29671 h 29671"/>
                <a:gd name="connsiteX4" fmla="*/ 28869 w 2619012"/>
                <a:gd name="connsiteY4" fmla="*/ 28869 h 29671"/>
                <a:gd name="connsiteX5" fmla="*/ 0 w 2619012"/>
                <a:gd name="connsiteY5" fmla="*/ 0 h 2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9012" h="29670">
                  <a:moveTo>
                    <a:pt x="0" y="0"/>
                  </a:moveTo>
                  <a:lnTo>
                    <a:pt x="2619012" y="0"/>
                  </a:lnTo>
                  <a:lnTo>
                    <a:pt x="2590143" y="28868"/>
                  </a:lnTo>
                  <a:lnTo>
                    <a:pt x="28067" y="29671"/>
                  </a:lnTo>
                  <a:lnTo>
                    <a:pt x="28869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BB69ABA-A9D2-4649-A1AB-E12AA2D2C8E7}"/>
                </a:ext>
              </a:extLst>
            </p:cNvPr>
            <p:cNvSpPr/>
            <p:nvPr userDrawn="1"/>
          </p:nvSpPr>
          <p:spPr>
            <a:xfrm>
              <a:off x="169937" y="6021196"/>
              <a:ext cx="2497122" cy="29670"/>
            </a:xfrm>
            <a:custGeom>
              <a:avLst/>
              <a:gdLst>
                <a:gd name="connsiteX0" fmla="*/ 0 w 2497122"/>
                <a:gd name="connsiteY0" fmla="*/ 0 h 29670"/>
                <a:gd name="connsiteX1" fmla="*/ 2497122 w 2497122"/>
                <a:gd name="connsiteY1" fmla="*/ 0 h 29670"/>
                <a:gd name="connsiteX2" fmla="*/ 2468254 w 2497122"/>
                <a:gd name="connsiteY2" fmla="*/ 28868 h 29670"/>
                <a:gd name="connsiteX3" fmla="*/ 28066 w 2497122"/>
                <a:gd name="connsiteY3" fmla="*/ 29670 h 29670"/>
                <a:gd name="connsiteX4" fmla="*/ 28868 w 2497122"/>
                <a:gd name="connsiteY4" fmla="*/ 28868 h 29670"/>
                <a:gd name="connsiteX5" fmla="*/ 0 w 2497122"/>
                <a:gd name="connsiteY5" fmla="*/ 0 h 2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7122" h="29670">
                  <a:moveTo>
                    <a:pt x="0" y="0"/>
                  </a:moveTo>
                  <a:lnTo>
                    <a:pt x="2497122" y="0"/>
                  </a:lnTo>
                  <a:lnTo>
                    <a:pt x="2468254" y="28868"/>
                  </a:lnTo>
                  <a:lnTo>
                    <a:pt x="28066" y="29670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B88CE23-E34F-470C-8C56-46C08322365F}"/>
                </a:ext>
              </a:extLst>
            </p:cNvPr>
            <p:cNvSpPr/>
            <p:nvPr userDrawn="1"/>
          </p:nvSpPr>
          <p:spPr>
            <a:xfrm>
              <a:off x="229279" y="6082140"/>
              <a:ext cx="2376837" cy="28869"/>
            </a:xfrm>
            <a:custGeom>
              <a:avLst/>
              <a:gdLst>
                <a:gd name="connsiteX0" fmla="*/ 0 w 2376837"/>
                <a:gd name="connsiteY0" fmla="*/ 0 h 28869"/>
                <a:gd name="connsiteX1" fmla="*/ 2376837 w 2376837"/>
                <a:gd name="connsiteY1" fmla="*/ 0 h 28869"/>
                <a:gd name="connsiteX2" fmla="*/ 2347968 w 2376837"/>
                <a:gd name="connsiteY2" fmla="*/ 28868 h 28869"/>
                <a:gd name="connsiteX3" fmla="*/ 28868 w 2376837"/>
                <a:gd name="connsiteY3" fmla="*/ 28869 h 28869"/>
                <a:gd name="connsiteX4" fmla="*/ 0 w 2376837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6837" h="28869">
                  <a:moveTo>
                    <a:pt x="0" y="0"/>
                  </a:moveTo>
                  <a:lnTo>
                    <a:pt x="2376837" y="0"/>
                  </a:lnTo>
                  <a:lnTo>
                    <a:pt x="2347968" y="28868"/>
                  </a:lnTo>
                  <a:lnTo>
                    <a:pt x="28868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5BCEDE2-961E-42E0-AF9C-3D070C974007}"/>
                </a:ext>
              </a:extLst>
            </p:cNvPr>
            <p:cNvSpPr/>
            <p:nvPr userDrawn="1"/>
          </p:nvSpPr>
          <p:spPr>
            <a:xfrm>
              <a:off x="290222" y="6143085"/>
              <a:ext cx="2254948" cy="28868"/>
            </a:xfrm>
            <a:custGeom>
              <a:avLst/>
              <a:gdLst>
                <a:gd name="connsiteX0" fmla="*/ 0 w 2254948"/>
                <a:gd name="connsiteY0" fmla="*/ 0 h 28868"/>
                <a:gd name="connsiteX1" fmla="*/ 2254948 w 2254948"/>
                <a:gd name="connsiteY1" fmla="*/ 0 h 28868"/>
                <a:gd name="connsiteX2" fmla="*/ 2226080 w 2254948"/>
                <a:gd name="connsiteY2" fmla="*/ 28868 h 28868"/>
                <a:gd name="connsiteX3" fmla="*/ 28868 w 2254948"/>
                <a:gd name="connsiteY3" fmla="*/ 28868 h 28868"/>
                <a:gd name="connsiteX4" fmla="*/ 0 w 2254948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948" h="28868">
                  <a:moveTo>
                    <a:pt x="0" y="0"/>
                  </a:moveTo>
                  <a:lnTo>
                    <a:pt x="2254948" y="0"/>
                  </a:lnTo>
                  <a:lnTo>
                    <a:pt x="2226080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B930397-7A2A-4C50-9EC9-7E3107D065D2}"/>
                </a:ext>
              </a:extLst>
            </p:cNvPr>
            <p:cNvSpPr/>
            <p:nvPr userDrawn="1"/>
          </p:nvSpPr>
          <p:spPr>
            <a:xfrm>
              <a:off x="351970" y="6203227"/>
              <a:ext cx="2133059" cy="29671"/>
            </a:xfrm>
            <a:custGeom>
              <a:avLst/>
              <a:gdLst>
                <a:gd name="connsiteX0" fmla="*/ 2133059 w 2133059"/>
                <a:gd name="connsiteY0" fmla="*/ 0 h 29671"/>
                <a:gd name="connsiteX1" fmla="*/ 2104190 w 2133059"/>
                <a:gd name="connsiteY1" fmla="*/ 28869 h 29671"/>
                <a:gd name="connsiteX2" fmla="*/ 28066 w 2133059"/>
                <a:gd name="connsiteY2" fmla="*/ 29671 h 29671"/>
                <a:gd name="connsiteX3" fmla="*/ 28868 w 2133059"/>
                <a:gd name="connsiteY3" fmla="*/ 28869 h 29671"/>
                <a:gd name="connsiteX4" fmla="*/ 0 w 2133059"/>
                <a:gd name="connsiteY4" fmla="*/ 1 h 29671"/>
                <a:gd name="connsiteX5" fmla="*/ 2133059 w 2133059"/>
                <a:gd name="connsiteY5" fmla="*/ 0 h 2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3059" h="29670">
                  <a:moveTo>
                    <a:pt x="2133059" y="0"/>
                  </a:moveTo>
                  <a:lnTo>
                    <a:pt x="2104190" y="28869"/>
                  </a:lnTo>
                  <a:lnTo>
                    <a:pt x="28066" y="29671"/>
                  </a:lnTo>
                  <a:lnTo>
                    <a:pt x="28868" y="28869"/>
                  </a:lnTo>
                  <a:lnTo>
                    <a:pt x="0" y="1"/>
                  </a:lnTo>
                  <a:lnTo>
                    <a:pt x="21330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CA98174-D81B-4241-92F9-D0D2028FFEA9}"/>
                </a:ext>
              </a:extLst>
            </p:cNvPr>
            <p:cNvSpPr/>
            <p:nvPr userDrawn="1"/>
          </p:nvSpPr>
          <p:spPr>
            <a:xfrm>
              <a:off x="411310" y="6264172"/>
              <a:ext cx="2012774" cy="28868"/>
            </a:xfrm>
            <a:custGeom>
              <a:avLst/>
              <a:gdLst>
                <a:gd name="connsiteX0" fmla="*/ 0 w 2012774"/>
                <a:gd name="connsiteY0" fmla="*/ 0 h 28868"/>
                <a:gd name="connsiteX1" fmla="*/ 2012774 w 2012774"/>
                <a:gd name="connsiteY1" fmla="*/ 0 h 28868"/>
                <a:gd name="connsiteX2" fmla="*/ 1983905 w 2012774"/>
                <a:gd name="connsiteY2" fmla="*/ 28868 h 28868"/>
                <a:gd name="connsiteX3" fmla="*/ 28868 w 2012774"/>
                <a:gd name="connsiteY3" fmla="*/ 28868 h 28868"/>
                <a:gd name="connsiteX4" fmla="*/ 0 w 2012774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2774" h="28868">
                  <a:moveTo>
                    <a:pt x="0" y="0"/>
                  </a:moveTo>
                  <a:lnTo>
                    <a:pt x="2012774" y="0"/>
                  </a:lnTo>
                  <a:lnTo>
                    <a:pt x="1983905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4CE4FB8-5E60-4288-B2FA-CF9316ED449F}"/>
                </a:ext>
              </a:extLst>
            </p:cNvPr>
            <p:cNvSpPr/>
            <p:nvPr userDrawn="1"/>
          </p:nvSpPr>
          <p:spPr>
            <a:xfrm>
              <a:off x="472255" y="6325117"/>
              <a:ext cx="1890884" cy="28868"/>
            </a:xfrm>
            <a:custGeom>
              <a:avLst/>
              <a:gdLst>
                <a:gd name="connsiteX0" fmla="*/ 0 w 1890884"/>
                <a:gd name="connsiteY0" fmla="*/ 0 h 28868"/>
                <a:gd name="connsiteX1" fmla="*/ 1890884 w 1890884"/>
                <a:gd name="connsiteY1" fmla="*/ 0 h 28868"/>
                <a:gd name="connsiteX2" fmla="*/ 1862016 w 1890884"/>
                <a:gd name="connsiteY2" fmla="*/ 28868 h 28868"/>
                <a:gd name="connsiteX3" fmla="*/ 28868 w 1890884"/>
                <a:gd name="connsiteY3" fmla="*/ 28868 h 28868"/>
                <a:gd name="connsiteX4" fmla="*/ 0 w 1890884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884" h="28868">
                  <a:moveTo>
                    <a:pt x="0" y="0"/>
                  </a:moveTo>
                  <a:lnTo>
                    <a:pt x="1890884" y="0"/>
                  </a:lnTo>
                  <a:lnTo>
                    <a:pt x="1862016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F69FE5C-0AF0-42F6-A721-9E2244C967AA}"/>
                </a:ext>
              </a:extLst>
            </p:cNvPr>
            <p:cNvSpPr/>
            <p:nvPr userDrawn="1"/>
          </p:nvSpPr>
          <p:spPr>
            <a:xfrm>
              <a:off x="533199" y="6386061"/>
              <a:ext cx="1768996" cy="28869"/>
            </a:xfrm>
            <a:custGeom>
              <a:avLst/>
              <a:gdLst>
                <a:gd name="connsiteX0" fmla="*/ 0 w 1768996"/>
                <a:gd name="connsiteY0" fmla="*/ 0 h 28869"/>
                <a:gd name="connsiteX1" fmla="*/ 1768996 w 1768996"/>
                <a:gd name="connsiteY1" fmla="*/ 0 h 28869"/>
                <a:gd name="connsiteX2" fmla="*/ 1740128 w 1768996"/>
                <a:gd name="connsiteY2" fmla="*/ 28868 h 28869"/>
                <a:gd name="connsiteX3" fmla="*/ 28869 w 1768996"/>
                <a:gd name="connsiteY3" fmla="*/ 28869 h 28869"/>
                <a:gd name="connsiteX4" fmla="*/ 0 w 1768996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8996" h="28869">
                  <a:moveTo>
                    <a:pt x="0" y="0"/>
                  </a:moveTo>
                  <a:lnTo>
                    <a:pt x="1768996" y="0"/>
                  </a:lnTo>
                  <a:lnTo>
                    <a:pt x="1740128" y="28868"/>
                  </a:lnTo>
                  <a:lnTo>
                    <a:pt x="28869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8311083-D41B-4770-B6A9-AFA83AAF2885}"/>
                </a:ext>
              </a:extLst>
            </p:cNvPr>
            <p:cNvSpPr/>
            <p:nvPr userDrawn="1"/>
          </p:nvSpPr>
          <p:spPr>
            <a:xfrm>
              <a:off x="594946" y="6446204"/>
              <a:ext cx="1647106" cy="29670"/>
            </a:xfrm>
            <a:custGeom>
              <a:avLst/>
              <a:gdLst>
                <a:gd name="connsiteX0" fmla="*/ 0 w 1647106"/>
                <a:gd name="connsiteY0" fmla="*/ 0 h 29670"/>
                <a:gd name="connsiteX1" fmla="*/ 1647106 w 1647106"/>
                <a:gd name="connsiteY1" fmla="*/ 0 h 29670"/>
                <a:gd name="connsiteX2" fmla="*/ 1618238 w 1647106"/>
                <a:gd name="connsiteY2" fmla="*/ 28868 h 29670"/>
                <a:gd name="connsiteX3" fmla="*/ 28066 w 1647106"/>
                <a:gd name="connsiteY3" fmla="*/ 29670 h 29670"/>
                <a:gd name="connsiteX4" fmla="*/ 28868 w 1647106"/>
                <a:gd name="connsiteY4" fmla="*/ 28868 h 29670"/>
                <a:gd name="connsiteX5" fmla="*/ 0 w 1647106"/>
                <a:gd name="connsiteY5" fmla="*/ 0 h 2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7106" h="29670">
                  <a:moveTo>
                    <a:pt x="0" y="0"/>
                  </a:moveTo>
                  <a:lnTo>
                    <a:pt x="1647106" y="0"/>
                  </a:lnTo>
                  <a:lnTo>
                    <a:pt x="1618238" y="28868"/>
                  </a:lnTo>
                  <a:lnTo>
                    <a:pt x="28066" y="29670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30A62EE-9416-445D-B0B2-018F008614B8}"/>
                </a:ext>
              </a:extLst>
            </p:cNvPr>
            <p:cNvSpPr/>
            <p:nvPr userDrawn="1"/>
          </p:nvSpPr>
          <p:spPr>
            <a:xfrm>
              <a:off x="654287" y="6507148"/>
              <a:ext cx="1526821" cy="28869"/>
            </a:xfrm>
            <a:custGeom>
              <a:avLst/>
              <a:gdLst>
                <a:gd name="connsiteX0" fmla="*/ 0 w 1526821"/>
                <a:gd name="connsiteY0" fmla="*/ 0 h 28869"/>
                <a:gd name="connsiteX1" fmla="*/ 1526821 w 1526821"/>
                <a:gd name="connsiteY1" fmla="*/ 0 h 28869"/>
                <a:gd name="connsiteX2" fmla="*/ 1497952 w 1526821"/>
                <a:gd name="connsiteY2" fmla="*/ 28868 h 28869"/>
                <a:gd name="connsiteX3" fmla="*/ 28868 w 1526821"/>
                <a:gd name="connsiteY3" fmla="*/ 28869 h 28869"/>
                <a:gd name="connsiteX4" fmla="*/ 0 w 1526821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6821" h="28869">
                  <a:moveTo>
                    <a:pt x="0" y="0"/>
                  </a:moveTo>
                  <a:lnTo>
                    <a:pt x="1526821" y="0"/>
                  </a:lnTo>
                  <a:lnTo>
                    <a:pt x="1497952" y="28868"/>
                  </a:lnTo>
                  <a:lnTo>
                    <a:pt x="28868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A92E211-EBEF-4E62-97FD-46ECC42436DF}"/>
                </a:ext>
              </a:extLst>
            </p:cNvPr>
            <p:cNvSpPr/>
            <p:nvPr userDrawn="1"/>
          </p:nvSpPr>
          <p:spPr>
            <a:xfrm>
              <a:off x="715231" y="6568093"/>
              <a:ext cx="1404932" cy="28868"/>
            </a:xfrm>
            <a:custGeom>
              <a:avLst/>
              <a:gdLst>
                <a:gd name="connsiteX0" fmla="*/ 0 w 1404932"/>
                <a:gd name="connsiteY0" fmla="*/ 0 h 28868"/>
                <a:gd name="connsiteX1" fmla="*/ 1404932 w 1404932"/>
                <a:gd name="connsiteY1" fmla="*/ 0 h 28868"/>
                <a:gd name="connsiteX2" fmla="*/ 1376064 w 1404932"/>
                <a:gd name="connsiteY2" fmla="*/ 28868 h 28868"/>
                <a:gd name="connsiteX3" fmla="*/ 28868 w 1404932"/>
                <a:gd name="connsiteY3" fmla="*/ 28868 h 28868"/>
                <a:gd name="connsiteX4" fmla="*/ 0 w 1404932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4932" h="28868">
                  <a:moveTo>
                    <a:pt x="0" y="0"/>
                  </a:moveTo>
                  <a:lnTo>
                    <a:pt x="1404932" y="0"/>
                  </a:lnTo>
                  <a:lnTo>
                    <a:pt x="1376064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C8A63A1-564C-478A-B490-96E1C76014CC}"/>
                </a:ext>
              </a:extLst>
            </p:cNvPr>
            <p:cNvSpPr/>
            <p:nvPr userDrawn="1"/>
          </p:nvSpPr>
          <p:spPr>
            <a:xfrm>
              <a:off x="776977" y="6628235"/>
              <a:ext cx="1283044" cy="29671"/>
            </a:xfrm>
            <a:custGeom>
              <a:avLst/>
              <a:gdLst>
                <a:gd name="connsiteX0" fmla="*/ 1283044 w 1283044"/>
                <a:gd name="connsiteY0" fmla="*/ 0 h 29671"/>
                <a:gd name="connsiteX1" fmla="*/ 1254175 w 1283044"/>
                <a:gd name="connsiteY1" fmla="*/ 28869 h 29671"/>
                <a:gd name="connsiteX2" fmla="*/ 28067 w 1283044"/>
                <a:gd name="connsiteY2" fmla="*/ 29671 h 29671"/>
                <a:gd name="connsiteX3" fmla="*/ 28869 w 1283044"/>
                <a:gd name="connsiteY3" fmla="*/ 28869 h 29671"/>
                <a:gd name="connsiteX4" fmla="*/ 0 w 1283044"/>
                <a:gd name="connsiteY4" fmla="*/ 1 h 29671"/>
                <a:gd name="connsiteX5" fmla="*/ 1283044 w 1283044"/>
                <a:gd name="connsiteY5" fmla="*/ 0 h 2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3044" h="29670">
                  <a:moveTo>
                    <a:pt x="1283044" y="0"/>
                  </a:moveTo>
                  <a:lnTo>
                    <a:pt x="1254175" y="28869"/>
                  </a:lnTo>
                  <a:lnTo>
                    <a:pt x="28067" y="29671"/>
                  </a:lnTo>
                  <a:lnTo>
                    <a:pt x="28869" y="28869"/>
                  </a:lnTo>
                  <a:lnTo>
                    <a:pt x="0" y="1"/>
                  </a:lnTo>
                  <a:lnTo>
                    <a:pt x="128304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162FC41-462F-4E99-AACA-F5B9C804FB14}"/>
                </a:ext>
              </a:extLst>
            </p:cNvPr>
            <p:cNvSpPr/>
            <p:nvPr userDrawn="1"/>
          </p:nvSpPr>
          <p:spPr>
            <a:xfrm>
              <a:off x="837922" y="6689180"/>
              <a:ext cx="1161154" cy="29670"/>
            </a:xfrm>
            <a:custGeom>
              <a:avLst/>
              <a:gdLst>
                <a:gd name="connsiteX0" fmla="*/ 0 w 1161154"/>
                <a:gd name="connsiteY0" fmla="*/ 0 h 29670"/>
                <a:gd name="connsiteX1" fmla="*/ 1161154 w 1161154"/>
                <a:gd name="connsiteY1" fmla="*/ 0 h 29670"/>
                <a:gd name="connsiteX2" fmla="*/ 1132285 w 1161154"/>
                <a:gd name="connsiteY2" fmla="*/ 28868 h 29670"/>
                <a:gd name="connsiteX3" fmla="*/ 28066 w 1161154"/>
                <a:gd name="connsiteY3" fmla="*/ 29670 h 29670"/>
                <a:gd name="connsiteX4" fmla="*/ 28868 w 1161154"/>
                <a:gd name="connsiteY4" fmla="*/ 28868 h 29670"/>
                <a:gd name="connsiteX5" fmla="*/ 0 w 1161154"/>
                <a:gd name="connsiteY5" fmla="*/ 0 h 2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1154" h="29670">
                  <a:moveTo>
                    <a:pt x="0" y="0"/>
                  </a:moveTo>
                  <a:lnTo>
                    <a:pt x="1161154" y="0"/>
                  </a:lnTo>
                  <a:lnTo>
                    <a:pt x="1132285" y="28868"/>
                  </a:lnTo>
                  <a:lnTo>
                    <a:pt x="28066" y="29670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F9B61AC-B03D-4064-9DE6-9818F53F333C}"/>
                </a:ext>
              </a:extLst>
            </p:cNvPr>
            <p:cNvSpPr/>
            <p:nvPr userDrawn="1"/>
          </p:nvSpPr>
          <p:spPr>
            <a:xfrm>
              <a:off x="897263" y="6750124"/>
              <a:ext cx="1040868" cy="28869"/>
            </a:xfrm>
            <a:custGeom>
              <a:avLst/>
              <a:gdLst>
                <a:gd name="connsiteX0" fmla="*/ 0 w 1040868"/>
                <a:gd name="connsiteY0" fmla="*/ 0 h 28869"/>
                <a:gd name="connsiteX1" fmla="*/ 1040868 w 1040868"/>
                <a:gd name="connsiteY1" fmla="*/ 0 h 28869"/>
                <a:gd name="connsiteX2" fmla="*/ 1012000 w 1040868"/>
                <a:gd name="connsiteY2" fmla="*/ 28869 h 28869"/>
                <a:gd name="connsiteX3" fmla="*/ 28868 w 1040868"/>
                <a:gd name="connsiteY3" fmla="*/ 28869 h 28869"/>
                <a:gd name="connsiteX4" fmla="*/ 0 w 1040868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0868" h="28869">
                  <a:moveTo>
                    <a:pt x="0" y="0"/>
                  </a:moveTo>
                  <a:lnTo>
                    <a:pt x="1040868" y="0"/>
                  </a:lnTo>
                  <a:lnTo>
                    <a:pt x="1012000" y="28869"/>
                  </a:lnTo>
                  <a:lnTo>
                    <a:pt x="28868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104BA00-790F-438D-AC93-117E23CF2099}"/>
                </a:ext>
              </a:extLst>
            </p:cNvPr>
            <p:cNvSpPr/>
            <p:nvPr userDrawn="1"/>
          </p:nvSpPr>
          <p:spPr>
            <a:xfrm>
              <a:off x="958207" y="6811069"/>
              <a:ext cx="918980" cy="28869"/>
            </a:xfrm>
            <a:custGeom>
              <a:avLst/>
              <a:gdLst>
                <a:gd name="connsiteX0" fmla="*/ 0 w 918980"/>
                <a:gd name="connsiteY0" fmla="*/ 0 h 28869"/>
                <a:gd name="connsiteX1" fmla="*/ 918980 w 918980"/>
                <a:gd name="connsiteY1" fmla="*/ 0 h 28869"/>
                <a:gd name="connsiteX2" fmla="*/ 890112 w 918980"/>
                <a:gd name="connsiteY2" fmla="*/ 28868 h 28869"/>
                <a:gd name="connsiteX3" fmla="*/ 28869 w 918980"/>
                <a:gd name="connsiteY3" fmla="*/ 28869 h 28869"/>
                <a:gd name="connsiteX4" fmla="*/ 0 w 918980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8980" h="28869">
                  <a:moveTo>
                    <a:pt x="0" y="0"/>
                  </a:moveTo>
                  <a:lnTo>
                    <a:pt x="918980" y="0"/>
                  </a:lnTo>
                  <a:lnTo>
                    <a:pt x="890112" y="28868"/>
                  </a:lnTo>
                  <a:lnTo>
                    <a:pt x="28869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01" name="Полилиния: фигура 100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88A3CD7-1915-41CF-9FB5-E6FEDCA8F19C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793659" y="5801762"/>
            <a:ext cx="1075475" cy="1058335"/>
          </a:xfrm>
          <a:custGeom>
            <a:avLst/>
            <a:gdLst>
              <a:gd name="connsiteX0" fmla="*/ 1062720 w 1062720"/>
              <a:gd name="connsiteY0" fmla="*/ 0 h 1062720"/>
              <a:gd name="connsiteX1" fmla="*/ 1062720 w 1062720"/>
              <a:gd name="connsiteY1" fmla="*/ 1062720 h 1062720"/>
              <a:gd name="connsiteX2" fmla="*/ 0 w 1062720"/>
              <a:gd name="connsiteY2" fmla="*/ 1062720 h 1062720"/>
              <a:gd name="connsiteX3" fmla="*/ 1062720 w 1062720"/>
              <a:gd name="connsiteY3" fmla="*/ 0 h 1062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2720" h="1062720">
                <a:moveTo>
                  <a:pt x="1062720" y="0"/>
                </a:moveTo>
                <a:lnTo>
                  <a:pt x="1062720" y="1062720"/>
                </a:lnTo>
                <a:lnTo>
                  <a:pt x="0" y="1062720"/>
                </a:lnTo>
                <a:lnTo>
                  <a:pt x="106272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163" name="Полилиния: фигура 16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EE07693-1822-40D4-88A4-0F663C787D7E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35546" y="6829131"/>
            <a:ext cx="918980" cy="28869"/>
          </a:xfrm>
          <a:custGeom>
            <a:avLst/>
            <a:gdLst>
              <a:gd name="connsiteX0" fmla="*/ 0 w 918980"/>
              <a:gd name="connsiteY0" fmla="*/ 0 h 28869"/>
              <a:gd name="connsiteX1" fmla="*/ 918980 w 918980"/>
              <a:gd name="connsiteY1" fmla="*/ 0 h 28869"/>
              <a:gd name="connsiteX2" fmla="*/ 890112 w 918980"/>
              <a:gd name="connsiteY2" fmla="*/ 28868 h 28869"/>
              <a:gd name="connsiteX3" fmla="*/ 28869 w 918980"/>
              <a:gd name="connsiteY3" fmla="*/ 28869 h 28869"/>
              <a:gd name="connsiteX4" fmla="*/ 0 w 918980"/>
              <a:gd name="connsiteY4" fmla="*/ 0 h 2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8980" h="28869">
                <a:moveTo>
                  <a:pt x="0" y="0"/>
                </a:moveTo>
                <a:lnTo>
                  <a:pt x="918980" y="0"/>
                </a:lnTo>
                <a:lnTo>
                  <a:pt x="890112" y="28868"/>
                </a:lnTo>
                <a:lnTo>
                  <a:pt x="28869" y="288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8142DAF-BE54-C239-5685-89D55E027E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20440" y="896111"/>
            <a:ext cx="7889768" cy="2039341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A2EBD71-EB16-773C-A6CB-C6E1259AE70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3520440" y="3259056"/>
            <a:ext cx="2994660" cy="3006531"/>
          </a:xfrm>
        </p:spPr>
        <p:txBody>
          <a:bodyPr rtlCol="0">
            <a:normAutofit/>
          </a:bodyPr>
          <a:lstStyle>
            <a:lvl1pPr marL="285750" indent="-285750">
              <a:lnSpc>
                <a:spcPts val="2000"/>
              </a:lnSpc>
              <a:buFont typeface="Arial" panose="020B0604020202020204" pitchFamily="34" charset="0"/>
              <a:buChar char="•"/>
              <a:defRPr lang="ru-RU" sz="1800"/>
            </a:lvl1pPr>
            <a:lvl2pPr>
              <a:lnSpc>
                <a:spcPts val="2000"/>
              </a:lnSpc>
              <a:defRPr lang="ru-RU" sz="1800"/>
            </a:lvl2pPr>
            <a:lvl3pPr>
              <a:lnSpc>
                <a:spcPts val="2000"/>
              </a:lnSpc>
              <a:defRPr lang="ru-RU" sz="1800"/>
            </a:lvl3pPr>
            <a:lvl4pPr>
              <a:lnSpc>
                <a:spcPts val="2000"/>
              </a:lnSpc>
              <a:defRPr lang="ru-RU" sz="1800"/>
            </a:lvl4pPr>
            <a:lvl5pPr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6944BE1-9937-7EA2-AA56-336B8D5CAAD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826432" y="3253740"/>
            <a:ext cx="4580088" cy="3006531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None/>
              <a:defRPr lang="ru-RU" sz="1800"/>
            </a:lvl1pPr>
            <a:lvl2pPr marL="457200">
              <a:lnSpc>
                <a:spcPts val="2000"/>
              </a:lnSpc>
              <a:defRPr lang="ru-RU" sz="1800"/>
            </a:lvl2pPr>
            <a:lvl3pPr marL="914400">
              <a:lnSpc>
                <a:spcPts val="2000"/>
              </a:lnSpc>
              <a:defRPr lang="ru-RU" sz="1800"/>
            </a:lvl3pPr>
            <a:lvl4pPr marL="1371600">
              <a:lnSpc>
                <a:spcPts val="2000"/>
              </a:lnSpc>
              <a:defRPr lang="ru-RU" sz="1800"/>
            </a:lvl4pPr>
            <a:lvl5pPr marL="1828800"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209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A56B3AA-5CA2-4004-8F95-11FD7B895D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523723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5DB7797-4181-47CD-B5A9-BDEA184A10DD}" type="datetime1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20.01.2026</a:t>
            </a:fld>
            <a:endParaRPr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10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7D92F37-472D-4CCB-AA97-FA42E5607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2161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>
                <a:solidFill>
                  <a:prstClr val="black">
                    <a:lumMod val="75000"/>
                    <a:lumOff val="2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211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0E89FFF-230F-4CBA-A6BC-D887B3FFA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49320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879959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+ рисунок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7877" y="898524"/>
            <a:ext cx="7606895" cy="2029967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27" name="Рисунок 26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1CF25F4-1889-5FE4-9BE0-413C509639D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1337" y="9212"/>
            <a:ext cx="2029967" cy="4850544"/>
          </a:xfrm>
          <a:custGeom>
            <a:avLst/>
            <a:gdLst>
              <a:gd name="connsiteX0" fmla="*/ 0 w 2029967"/>
              <a:gd name="connsiteY0" fmla="*/ 0 h 4850544"/>
              <a:gd name="connsiteX1" fmla="*/ 2029967 w 2029967"/>
              <a:gd name="connsiteY1" fmla="*/ 0 h 4850544"/>
              <a:gd name="connsiteX2" fmla="*/ 2029967 w 2029967"/>
              <a:gd name="connsiteY2" fmla="*/ 4850544 h 4850544"/>
              <a:gd name="connsiteX3" fmla="*/ 2025599 w 2029967"/>
              <a:gd name="connsiteY3" fmla="*/ 4850544 h 4850544"/>
              <a:gd name="connsiteX4" fmla="*/ 2 w 2029967"/>
              <a:gd name="connsiteY4" fmla="*/ 2824947 h 4850544"/>
              <a:gd name="connsiteX5" fmla="*/ 2 w 2029967"/>
              <a:gd name="connsiteY5" fmla="*/ 4850544 h 4850544"/>
              <a:gd name="connsiteX6" fmla="*/ 0 w 2029967"/>
              <a:gd name="connsiteY6" fmla="*/ 4850544 h 4850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9967" h="4850544">
                <a:moveTo>
                  <a:pt x="0" y="0"/>
                </a:moveTo>
                <a:lnTo>
                  <a:pt x="2029967" y="0"/>
                </a:lnTo>
                <a:lnTo>
                  <a:pt x="2029967" y="4850544"/>
                </a:lnTo>
                <a:lnTo>
                  <a:pt x="2025599" y="4850544"/>
                </a:lnTo>
                <a:lnTo>
                  <a:pt x="2" y="2824947"/>
                </a:lnTo>
                <a:lnTo>
                  <a:pt x="2" y="4850544"/>
                </a:lnTo>
                <a:lnTo>
                  <a:pt x="0" y="4850544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marL="0" indent="0" algn="l">
              <a:buNone/>
              <a:defRPr lang="ru-RU" sz="2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Щелкните значок, чтобы вставить рисунок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CC28908-2548-441C-BE9D-8728E1FC84C0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11339" y="4863266"/>
            <a:ext cx="2029968" cy="200489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pic>
        <p:nvPicPr>
          <p:cNvPr id="35" name="Рисунок 3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31DC170-FB16-45F8-B62C-DCAB2B9AC310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38" y="5865203"/>
            <a:ext cx="2019299" cy="999451"/>
          </a:xfrm>
          <a:prstGeom prst="rect">
            <a:avLst/>
          </a:prstGeom>
        </p:spPr>
      </p:pic>
      <p:sp>
        <p:nvSpPr>
          <p:cNvPr id="5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DE2E4A5-BFB0-8F89-C606-A1581EB9FC6E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3803953" y="3259138"/>
            <a:ext cx="7615274" cy="2978150"/>
          </a:xfrm>
        </p:spPr>
        <p:txBody>
          <a:bodyPr rtlCol="0">
            <a:normAutofit/>
          </a:bodyPr>
          <a:lstStyle>
            <a:lvl1pPr marL="285750" indent="-285750">
              <a:lnSpc>
                <a:spcPts val="2000"/>
              </a:lnSpc>
              <a:buFont typeface="Arial" panose="020B0604020202020204" pitchFamily="34" charset="0"/>
              <a:buChar char="•"/>
              <a:defRPr lang="ru-RU" sz="1800">
                <a:solidFill>
                  <a:schemeClr val="tx2"/>
                </a:solidFill>
              </a:defRPr>
            </a:lvl1pPr>
            <a:lvl2pPr marL="685800">
              <a:lnSpc>
                <a:spcPts val="2000"/>
              </a:lnSpc>
              <a:defRPr lang="ru-RU" sz="1800">
                <a:solidFill>
                  <a:schemeClr val="tx2"/>
                </a:solidFill>
              </a:defRPr>
            </a:lvl2pPr>
            <a:lvl3pPr marL="1143000">
              <a:lnSpc>
                <a:spcPts val="2000"/>
              </a:lnSpc>
              <a:defRPr lang="ru-RU" sz="1800">
                <a:solidFill>
                  <a:schemeClr val="tx2"/>
                </a:solidFill>
              </a:defRPr>
            </a:lvl3pPr>
            <a:lvl4pPr marL="1600200">
              <a:lnSpc>
                <a:spcPts val="2000"/>
              </a:lnSpc>
              <a:defRPr lang="ru-RU" sz="1800">
                <a:solidFill>
                  <a:schemeClr val="tx2"/>
                </a:solidFill>
              </a:defRPr>
            </a:lvl4pPr>
            <a:lvl5pPr marL="2057400">
              <a:lnSpc>
                <a:spcPts val="2000"/>
              </a:lnSpc>
              <a:defRPr lang="ru-RU" sz="18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9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2B0C6B8-E2CB-460E-BBC8-AC4339C89D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03953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C004378C-9E70-4468-902D-B2C5D4BE5051}" type="datetime1">
              <a:rPr lang="ru-RU" smtClean="0">
                <a:solidFill>
                  <a:prstClr val="white"/>
                </a:solidFill>
              </a:rPr>
              <a:pPr/>
              <a:t>20.01.2026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70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33844D3-0FDA-4C97-9B21-5021A38E4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88630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prstClr val="white"/>
                </a:solidFill>
              </a:rPr>
              <a:t>Заголовок презентации</a:t>
            </a:r>
          </a:p>
        </p:txBody>
      </p:sp>
      <p:sp>
        <p:nvSpPr>
          <p:cNvPr id="71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C059538-F80F-46C9-80EB-AC9B56DD0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2027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78F81CD-65D4-6CA1-E2C2-34DF58B566B2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1000" y="0"/>
            <a:ext cx="1015984" cy="6858000"/>
            <a:chOff x="-1000" y="0"/>
            <a:chExt cx="1015984" cy="6858000"/>
          </a:xfrm>
        </p:grpSpPr>
        <p:sp>
          <p:nvSpPr>
            <p:cNvPr id="10" name="Rectangle 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419657A-6BE9-88F7-BE4C-6BF3C13F7E91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4828032"/>
              <a:ext cx="1014984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BB2BB8E-26BE-8FBF-1C62-4F42858193C1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2833299"/>
              <a:ext cx="1014984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864BEFA-BF82-8BAF-1977-518DCAB0F3EC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0"/>
              <a:ext cx="1014984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3" name="Рисунок 1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4C6E7FC-E03B-5EE2-7126-8CC1FBCB9DC3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462818" y="552957"/>
              <a:ext cx="1828800" cy="905164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59957EF-0F68-275E-1FFC-87388D717462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2029863"/>
              <a:ext cx="1014984" cy="81295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CECEEA3-55C1-1632-4F14-7E57A802667B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0800000">
              <a:off x="100582" y="2932749"/>
              <a:ext cx="914400" cy="182880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6" name="Графический объект 1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6290E86-B21F-0C88-099F-07B046CA1D4B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-457200" y="5380762"/>
              <a:ext cx="1828800" cy="914400"/>
            </a:xfrm>
            <a:prstGeom prst="rect">
              <a:avLst/>
            </a:prstGeom>
          </p:spPr>
        </p:pic>
      </p:grpSp>
      <p:sp>
        <p:nvSpPr>
          <p:cNvPr id="26" name="Прямоугольник 2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489F066-AA0F-D3C7-739B-15808100E736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11339" y="2834159"/>
            <a:ext cx="2029968" cy="2029968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531335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+ таблица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0" y="896112"/>
            <a:ext cx="10668000" cy="1325563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7" name="Прямоугольник 2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B92D86A-5036-415A-B056-A55CB2E0C2C9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11177016" y="0"/>
            <a:ext cx="1014984" cy="1014984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70FC509-0D49-9500-59C9-DAE0A699FB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2417197"/>
            <a:ext cx="4278313" cy="3737541"/>
          </a:xfrm>
        </p:spPr>
        <p:txBody>
          <a:bodyPr vert="horz" lIns="91440" tIns="45720" rIns="91440" bIns="45720" rtlCol="0">
            <a:normAutofit/>
          </a:bodyPr>
          <a:lstStyle>
            <a:lvl1pPr>
              <a:spcBef>
                <a:spcPct val="0"/>
              </a:spcBef>
              <a:spcAft>
                <a:spcPts val="1200"/>
              </a:spcAft>
              <a:defRPr lang="ru-RU" sz="1800" smtClean="0"/>
            </a:lvl1pPr>
            <a:lvl2pPr>
              <a:spcBef>
                <a:spcPct val="0"/>
              </a:spcBef>
              <a:spcAft>
                <a:spcPts val="1200"/>
              </a:spcAft>
              <a:defRPr lang="ru-RU" sz="1800" smtClean="0"/>
            </a:lvl2pPr>
            <a:lvl3pPr>
              <a:spcBef>
                <a:spcPct val="0"/>
              </a:spcBef>
              <a:spcAft>
                <a:spcPts val="1200"/>
              </a:spcAft>
              <a:defRPr lang="ru-RU" sz="1800" smtClean="0"/>
            </a:lvl3pPr>
            <a:lvl4pPr>
              <a:spcBef>
                <a:spcPct val="0"/>
              </a:spcBef>
              <a:spcAft>
                <a:spcPts val="1200"/>
              </a:spcAft>
              <a:defRPr lang="ru-RU" sz="1800" smtClean="0"/>
            </a:lvl4pPr>
            <a:lvl5pPr>
              <a:spcBef>
                <a:spcPct val="0"/>
              </a:spcBef>
              <a:spcAft>
                <a:spcPts val="1200"/>
              </a:spcAft>
              <a:defRPr lang="ru-RU" sz="1800"/>
            </a:lvl5pPr>
          </a:lstStyle>
          <a:p>
            <a:pPr lvl="0" rtl="0"/>
            <a:r>
              <a:rPr lang="ru-RU"/>
              <a:t>Текст слайда </a:t>
            </a:r>
          </a:p>
          <a:p>
            <a:pPr marL="685800" lvl="1" indent="-228600" rtl="0"/>
            <a:r>
              <a:rPr lang="ru-RU"/>
              <a:t>Второй уровень</a:t>
            </a:r>
          </a:p>
          <a:p>
            <a:pPr marL="1143000" lvl="2" indent="-228600" rtl="0"/>
            <a:r>
              <a:rPr lang="ru-RU"/>
              <a:t>Третий уровень</a:t>
            </a:r>
          </a:p>
          <a:p>
            <a:pPr marL="1600200" lvl="3" indent="-228600" rtl="0"/>
            <a:r>
              <a:rPr lang="ru-RU"/>
              <a:t>Четвертый уровень</a:t>
            </a:r>
          </a:p>
          <a:p>
            <a:pPr marL="2057400" lvl="4" indent="-228600" rtl="0"/>
            <a:r>
              <a:rPr lang="ru-RU"/>
              <a:t>Пятый уровень</a:t>
            </a:r>
          </a:p>
        </p:txBody>
      </p:sp>
      <p:sp>
        <p:nvSpPr>
          <p:cNvPr id="8" name="Заполнитель таблицы 7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113F543-A373-5951-EBF3-7E283EE52F0B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5241471" y="2417763"/>
            <a:ext cx="6188529" cy="3736975"/>
          </a:xfrm>
        </p:spPr>
        <p:txBody>
          <a:bodyPr rtlCol="0"/>
          <a:lstStyle>
            <a:lvl1pPr>
              <a:defRPr lang="ru-RU"/>
            </a:lvl1pPr>
          </a:lstStyle>
          <a:p>
            <a:pPr rtl="0"/>
            <a:r>
              <a:rPr lang="ru-RU"/>
              <a:t>Щелкните значок, чтобы вставить таблицу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D4C80AE-01F3-AAB6-99EF-DB1B5934CF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443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9F1B9306-BD87-48B0-8BFF-F02A8DDF8681}" type="datetime1">
              <a:rPr lang="ru-RU" smtClean="0">
                <a:solidFill>
                  <a:prstClr val="black"/>
                </a:solidFill>
              </a:rPr>
              <a:pPr/>
              <a:t>20.01.2026</a:t>
            </a:fld>
            <a:endParaRPr>
              <a:solidFill>
                <a:prstClr val="black"/>
              </a:solidFill>
            </a:endParaRP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0241B24-8629-6BC2-C72F-A156F0624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73449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r>
              <a:rPr>
                <a:solidFill>
                  <a:prstClr val="black"/>
                </a:solidFill>
              </a:rPr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67FBBF9-1C14-3371-F0AC-507FFCAB3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8175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black"/>
                </a:solidFill>
              </a:rPr>
              <a:pPr/>
              <a:t>‹#›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595170"/>
      </p:ext>
    </p:extLst>
  </p:cSld>
  <p:clrMapOvr>
    <a:masterClrMapping/>
  </p:clrMapOvr>
  <p:transition>
    <p:wipe dir="r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 содержимого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6ACA106-0FC3-4FE9-9338-4AC3D15608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52574" y="896111"/>
            <a:ext cx="9866540" cy="1358140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9F1898E-3E74-4E43-A202-1A6640227466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014984" cy="6858000"/>
            <a:chOff x="0" y="0"/>
            <a:chExt cx="1014984" cy="6858000"/>
          </a:xfrm>
        </p:grpSpPr>
        <p:sp>
          <p:nvSpPr>
            <p:cNvPr id="33" name="Rectangle 3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14776F7-F8A5-4235-8C8D-17F0E4F45B03}"/>
                </a:ext>
              </a:extLst>
            </p:cNvPr>
            <p:cNvSpPr/>
            <p:nvPr userDrawn="1"/>
          </p:nvSpPr>
          <p:spPr>
            <a:xfrm>
              <a:off x="0" y="4828032"/>
              <a:ext cx="1014984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F301899-34C1-47B4-B5CD-F77BA341C0F9}"/>
                </a:ext>
              </a:extLst>
            </p:cNvPr>
            <p:cNvSpPr/>
            <p:nvPr userDrawn="1"/>
          </p:nvSpPr>
          <p:spPr>
            <a:xfrm>
              <a:off x="0" y="2833299"/>
              <a:ext cx="1014984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66E9363-03B7-439D-8B5E-0665E48F046E}"/>
                </a:ext>
              </a:extLst>
            </p:cNvPr>
            <p:cNvSpPr/>
            <p:nvPr userDrawn="1"/>
          </p:nvSpPr>
          <p:spPr>
            <a:xfrm>
              <a:off x="0" y="0"/>
              <a:ext cx="1014984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432F5F5-1688-44BD-B071-A62C04824FB8}"/>
                </a:ext>
              </a:extLst>
            </p:cNvPr>
            <p:cNvSpPr/>
            <p:nvPr userDrawn="1"/>
          </p:nvSpPr>
          <p:spPr>
            <a:xfrm>
              <a:off x="0" y="2029863"/>
              <a:ext cx="1014984" cy="81295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89FF8F5-F7B8-46B0-BB03-FE972A6832E7}"/>
                </a:ext>
              </a:extLst>
            </p:cNvPr>
            <p:cNvSpPr/>
            <p:nvPr userDrawn="1"/>
          </p:nvSpPr>
          <p:spPr>
            <a:xfrm rot="10800000">
              <a:off x="100582" y="2936725"/>
              <a:ext cx="914400" cy="182880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48" name="Графический объект 4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1EB8EE7-3843-4CA8-879D-5D985DAA0D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-457200" y="5416459"/>
              <a:ext cx="1828800" cy="914400"/>
            </a:xfrm>
            <a:prstGeom prst="rect">
              <a:avLst/>
            </a:prstGeom>
          </p:spPr>
        </p:pic>
        <p:pic>
          <p:nvPicPr>
            <p:cNvPr id="50" name="Графический объект 4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FF0EEFD-0038-4A2F-AD3B-01A98EFF5CF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-457200" y="563329"/>
              <a:ext cx="1828800" cy="914400"/>
            </a:xfrm>
            <a:prstGeom prst="rect">
              <a:avLst/>
            </a:prstGeom>
          </p:spPr>
        </p:pic>
      </p:grpSp>
      <p:sp>
        <p:nvSpPr>
          <p:cNvPr id="3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A650232-76AA-C9E3-F846-8DB1B44E5AF3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552575" y="2481940"/>
            <a:ext cx="6477952" cy="3635831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lang="ru-RU" sz="1800">
                <a:solidFill>
                  <a:schemeClr val="bg1"/>
                </a:solidFill>
              </a:defRPr>
            </a:lvl1pPr>
            <a:lvl2pPr marL="457200">
              <a:lnSpc>
                <a:spcPct val="100000"/>
              </a:lnSpc>
              <a:spcAft>
                <a:spcPts val="600"/>
              </a:spcAft>
              <a:defRPr lang="ru-RU" sz="1800">
                <a:solidFill>
                  <a:schemeClr val="bg1"/>
                </a:solidFill>
              </a:defRPr>
            </a:lvl2pPr>
            <a:lvl3pPr marL="914400">
              <a:lnSpc>
                <a:spcPct val="100000"/>
              </a:lnSpc>
              <a:spcAft>
                <a:spcPts val="600"/>
              </a:spcAft>
              <a:defRPr lang="ru-RU" sz="1800">
                <a:solidFill>
                  <a:schemeClr val="bg1"/>
                </a:solidFill>
              </a:defRPr>
            </a:lvl3pPr>
            <a:lvl4pPr marL="1371600">
              <a:lnSpc>
                <a:spcPct val="100000"/>
              </a:lnSpc>
              <a:spcAft>
                <a:spcPts val="600"/>
              </a:spcAft>
              <a:defRPr lang="ru-RU" sz="1800">
                <a:solidFill>
                  <a:schemeClr val="bg1"/>
                </a:solidFill>
              </a:defRPr>
            </a:lvl4pPr>
            <a:lvl5pPr marL="1828800">
              <a:lnSpc>
                <a:spcPct val="100000"/>
              </a:lnSpc>
              <a:spcAft>
                <a:spcPts val="600"/>
              </a:spcAft>
              <a:defRPr lang="ru-RU" sz="18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4" name="Текст 1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7A04978-5D2C-BBF1-9C05-C527176190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72723" y="2481940"/>
            <a:ext cx="3046391" cy="3759200"/>
          </a:xfrm>
        </p:spPr>
        <p:txBody>
          <a:bodyPr rtlCol="0">
            <a:normAutofit/>
          </a:bodyPr>
          <a:lstStyle>
            <a:lvl1pPr marL="342900" indent="-342900">
              <a:spcAft>
                <a:spcPts val="600"/>
              </a:spcAft>
              <a:buFont typeface="+mj-lt"/>
              <a:buAutoNum type="arabicPeriod"/>
              <a:defRPr lang="ru-RU" sz="1800">
                <a:solidFill>
                  <a:schemeClr val="bg1"/>
                </a:solidFill>
              </a:defRPr>
            </a:lvl1pPr>
            <a:lvl2pPr marL="800100" indent="-342900">
              <a:spcAft>
                <a:spcPts val="600"/>
              </a:spcAft>
              <a:buFont typeface="+mj-lt"/>
              <a:buAutoNum type="alphaLcPeriod"/>
              <a:defRPr lang="ru-RU" sz="1800">
                <a:solidFill>
                  <a:schemeClr val="bg1"/>
                </a:solidFill>
              </a:defRPr>
            </a:lvl2pPr>
            <a:lvl3pPr marL="1257300" indent="-342900">
              <a:spcAft>
                <a:spcPts val="600"/>
              </a:spcAft>
              <a:buFont typeface="+mj-lt"/>
              <a:buAutoNum type="arabicParenR"/>
              <a:defRPr lang="ru-RU" sz="1800">
                <a:solidFill>
                  <a:schemeClr val="bg1"/>
                </a:solidFill>
              </a:defRPr>
            </a:lvl3pPr>
            <a:lvl4pPr marL="1714500" indent="-342900">
              <a:spcAft>
                <a:spcPts val="600"/>
              </a:spcAft>
              <a:buFont typeface="+mj-lt"/>
              <a:buAutoNum type="alphaLcParenR"/>
              <a:defRPr lang="ru-RU" sz="1800">
                <a:solidFill>
                  <a:schemeClr val="bg1"/>
                </a:solidFill>
              </a:defRPr>
            </a:lvl4pPr>
            <a:lvl5pPr marL="2171700" indent="-342900">
              <a:spcAft>
                <a:spcPts val="600"/>
              </a:spcAft>
              <a:buFont typeface="+mj-lt"/>
              <a:buAutoNum type="romanLcPeriod"/>
              <a:defRPr lang="ru-RU" sz="18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/>
              <a:t>Текст слайда 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3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1C57AEB-9E33-4F77-9F58-DB0D1B9787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54480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DBC685D3-571C-44BA-A871-096E3E9D018C}" type="datetime1">
              <a:rPr lang="ru-RU" smtClean="0">
                <a:solidFill>
                  <a:prstClr val="white"/>
                </a:solidFill>
              </a:rPr>
              <a:pPr/>
              <a:t>20.01.2026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64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82F895D-C48A-41AA-9DE6-43A17B7E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44527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prstClr val="white"/>
                </a:solidFill>
              </a:rPr>
              <a:t>Заголовок презентации</a:t>
            </a:r>
          </a:p>
        </p:txBody>
      </p:sp>
      <p:sp>
        <p:nvSpPr>
          <p:cNvPr id="65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C15BF58-30D9-4A0E-8506-1CD777B0F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323801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pos="7392" userDrawn="1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4155" y="896112"/>
            <a:ext cx="10665845" cy="1325563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5" name="Заполнитель таблицы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06194BC-6453-CA18-2623-B07F3A5D4E92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762000" y="2417763"/>
            <a:ext cx="10665845" cy="3678235"/>
          </a:xfrm>
        </p:spPr>
        <p:txBody>
          <a:bodyPr rtlCol="0"/>
          <a:lstStyle>
            <a:lvl1pPr>
              <a:defRPr lang="ru-RU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defRPr lang="ru-RU"/>
            </a:pPr>
            <a:r>
              <a:rPr lang="ru-RU"/>
              <a:t>Щелкните значок, чтобы вставить таблицу</a:t>
            </a:r>
          </a:p>
          <a:p>
            <a:pPr rtl="0"/>
            <a:endParaRPr lang="ru-RU"/>
          </a:p>
        </p:txBody>
      </p:sp>
      <p:sp>
        <p:nvSpPr>
          <p:cNvPr id="7" name="Прямоугольник 2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B92D86A-5036-415A-B056-A55CB2E0C2C9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11177016" y="0"/>
            <a:ext cx="1014984" cy="1014984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3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3A465A0-88AA-B50B-92D8-3A54928329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443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FA849116-A3CA-439F-B124-4FBACCB69BCD}" type="datetime1">
              <a:rPr lang="ru-RU" smtClean="0">
                <a:solidFill>
                  <a:prstClr val="black"/>
                </a:solidFill>
              </a:rPr>
              <a:pPr/>
              <a:t>20.01.2026</a:t>
            </a:fld>
            <a:endParaRPr>
              <a:solidFill>
                <a:prstClr val="black"/>
              </a:solidFill>
            </a:endParaRP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195F626-7C08-9907-6A85-922BE6AA0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73449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r>
              <a:rPr>
                <a:solidFill>
                  <a:prstClr val="black"/>
                </a:solidFill>
              </a:rPr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BBAD34A-4F3F-C89B-BBBC-E7740F414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8175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black"/>
                </a:solidFill>
              </a:rPr>
              <a:pPr/>
              <a:t>‹#›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543188"/>
      </p:ext>
    </p:extLst>
  </p:cSld>
  <p:clrMapOvr>
    <a:masterClrMapping/>
  </p:clrMapOvr>
  <p:transition>
    <p:wipe dir="r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9AF4D7D-42EC-4F30-296A-81B05C4E7D57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6843092" cy="6858000"/>
            <a:chOff x="0" y="0"/>
            <a:chExt cx="6843092" cy="6858000"/>
          </a:xfrm>
        </p:grpSpPr>
        <p:sp>
          <p:nvSpPr>
            <p:cNvPr id="344" name="Rectangle 34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685D98A-CA5A-4C48-9AEB-4C1A201237A1}"/>
                </a:ext>
              </a:extLst>
            </p:cNvPr>
            <p:cNvSpPr/>
            <p:nvPr userDrawn="1"/>
          </p:nvSpPr>
          <p:spPr>
            <a:xfrm>
              <a:off x="2021206" y="4828032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1F97041-3EE3-4F17-990B-3AC264934EF0}"/>
                </a:ext>
              </a:extLst>
            </p:cNvPr>
            <p:cNvSpPr/>
            <p:nvPr userDrawn="1"/>
          </p:nvSpPr>
          <p:spPr>
            <a:xfrm>
              <a:off x="0" y="0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  <a:gd name="connsiteX4" fmla="*/ 0 w 1828800"/>
                <a:gd name="connsiteY4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1DA30E2-82DB-4AA1-B134-9482F5CD7689}"/>
                </a:ext>
              </a:extLst>
            </p:cNvPr>
            <p:cNvSpPr/>
            <p:nvPr userDrawn="1"/>
          </p:nvSpPr>
          <p:spPr>
            <a:xfrm>
              <a:off x="2457970" y="1686431"/>
              <a:ext cx="1828800" cy="1828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502070B-3F7D-436A-849C-FB64175E8B45}"/>
                </a:ext>
              </a:extLst>
            </p:cNvPr>
            <p:cNvSpPr/>
            <p:nvPr userDrawn="1"/>
          </p:nvSpPr>
          <p:spPr>
            <a:xfrm>
              <a:off x="0" y="6108192"/>
              <a:ext cx="2029968" cy="7498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" name="Rectangle 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75AAC8A-F8AB-44A3-9748-96464E9E0B6B}"/>
                </a:ext>
              </a:extLst>
            </p:cNvPr>
            <p:cNvSpPr/>
            <p:nvPr userDrawn="1"/>
          </p:nvSpPr>
          <p:spPr>
            <a:xfrm>
              <a:off x="4054172" y="4069080"/>
              <a:ext cx="2788920" cy="2788920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  <a:gd name="connsiteX4" fmla="*/ 0 w 1828800"/>
                <a:gd name="connsiteY4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116" name="Группа 11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C3F6810-4D95-4C6E-A30A-459BAD7510FE}"/>
                </a:ext>
              </a:extLst>
            </p:cNvPr>
            <p:cNvGrpSpPr/>
            <p:nvPr userDrawn="1"/>
          </p:nvGrpSpPr>
          <p:grpSpPr>
            <a:xfrm>
              <a:off x="23853" y="2101527"/>
              <a:ext cx="1920240" cy="1920240"/>
              <a:chOff x="5361924" y="7472790"/>
              <a:chExt cx="1828800" cy="1828800"/>
            </a:xfrm>
          </p:grpSpPr>
          <p:grpSp>
            <p:nvGrpSpPr>
              <p:cNvPr id="115" name="Группа 114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1973B3A-7185-45FB-A2E6-A7BDE6414DF3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99" name="Группа 98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ACFFF66-0600-406E-AF42-9FD8E8EDB397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96" name="Группа 95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411687D-2631-487B-AEAB-39750C9E52B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90" name="Группа 89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BDDEAF6-0726-4BF4-96D7-EBA489ABF3E5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89" name="Группа 88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80BBFBA-D0FB-4E20-8981-F569A2A0B678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86" name="Группа 85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B3BCF7C-4204-4B1A-8371-96E859FC8425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83" name="Группа 82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1CF95CD-48BB-4659-870A-21584266D83F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78" name="Oval 77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71E1954-F3FD-427D-8FFA-F28839673545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80" name="Oval 79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655BD1D-8AE2-43E7-B1D4-17923D0E0171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82" name="Oval 81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F92C461-5E10-49F3-B4F0-F320512C0756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85" name="Oval 84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6D57951-375C-41E9-BF45-DFC40F8E0A1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88" name="Oval 87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4A4216D-DF9B-4DD9-989C-1F4040F3F4F7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92" name="Oval 91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DCCC81D-9EE7-47A8-8A4C-74B5E047A33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95" name="Oval 94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985F9FD-CFFB-417E-A560-28BD7BC7EE8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98" name="Oval 97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A923F7B-7D75-4E04-AE62-D5B99F645756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0239D2C-73EF-42E3-B73F-E69B7C27F65B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05" name="Oval 104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9BA1C3D-ADED-4596-8A9D-3DEC7E848945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08" name="Oval 107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15F2BFA-6803-42A0-A870-794B120EF574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10" name="Oval 109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09A173D-9FE5-446C-B59E-5D7C0A00BF6C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113" name="Oval 112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74C3792-995F-4717-8C8B-089BBA7DE9C7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23" name="Freeform: Shape 2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8FD950B-0E2B-4905-8DE9-195E24B2ABE7}"/>
                </a:ext>
              </a:extLst>
            </p:cNvPr>
            <p:cNvSpPr/>
            <p:nvPr userDrawn="1"/>
          </p:nvSpPr>
          <p:spPr>
            <a:xfrm rot="10800000">
              <a:off x="1013527" y="2043171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8" name="Rectangle 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0B57759-E007-4FD0-9C6B-356DC53050C4}"/>
                </a:ext>
              </a:extLst>
            </p:cNvPr>
            <p:cNvSpPr/>
            <p:nvPr userDrawn="1"/>
          </p:nvSpPr>
          <p:spPr>
            <a:xfrm rot="5400000">
              <a:off x="2028432" y="4821048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  <a:gd name="connsiteX4" fmla="*/ 0 w 1828800"/>
                <a:gd name="connsiteY4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5" name="Oval 17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73C520A-0126-47DA-A75B-1A38883907A2}"/>
                </a:ext>
              </a:extLst>
            </p:cNvPr>
            <p:cNvSpPr/>
            <p:nvPr userDrawn="1"/>
          </p:nvSpPr>
          <p:spPr>
            <a:xfrm>
              <a:off x="861942" y="888111"/>
              <a:ext cx="274320" cy="2743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B12487D-8BC9-4BEB-B6A7-B9DD702B2BD3}"/>
                </a:ext>
              </a:extLst>
            </p:cNvPr>
            <p:cNvSpPr/>
            <p:nvPr userDrawn="1"/>
          </p:nvSpPr>
          <p:spPr>
            <a:xfrm>
              <a:off x="0" y="4082178"/>
              <a:ext cx="2029968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97" name="Графический объект 29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EE6DE36-A3C9-4D40-B471-F49B6A875D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2029016" y="2051944"/>
              <a:ext cx="2029968" cy="2029968"/>
            </a:xfrm>
            <a:prstGeom prst="rect">
              <a:avLst/>
            </a:prstGeom>
          </p:spPr>
        </p:pic>
        <p:pic>
          <p:nvPicPr>
            <p:cNvPr id="299" name="Графический объект 29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9FF86FA-8891-4235-B88B-CFCA3B57E5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4078224"/>
              <a:ext cx="2029968" cy="2029968"/>
            </a:xfrm>
            <a:prstGeom prst="rect">
              <a:avLst/>
            </a:prstGeom>
          </p:spPr>
        </p:pic>
        <p:cxnSp>
          <p:nvCxnSpPr>
            <p:cNvPr id="170" name="Прямая соединительная линия 16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ADD6DC9-9036-47C7-AAE5-8AF23CE0C81D}"/>
                </a:ext>
              </a:extLst>
            </p:cNvPr>
            <p:cNvCxnSpPr/>
            <p:nvPr userDrawn="1"/>
          </p:nvCxnSpPr>
          <p:spPr>
            <a:xfrm>
              <a:off x="974376" y="989441"/>
              <a:ext cx="5867327" cy="586720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14772" y="677918"/>
            <a:ext cx="6856292" cy="3590596"/>
          </a:xfrm>
        </p:spPr>
        <p:txBody>
          <a:bodyPr rtlCol="0" anchor="ctr"/>
          <a:lstStyle>
            <a:lvl1pPr algn="l">
              <a:defRPr lang="ru-RU" sz="6000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3757422829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DFC7994-3125-48F0-90FC-66B4D9593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A68E76F-2A86-4B05-B07C-D9C886440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622B758-F795-47BC-8412-70F74D3A3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29552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33950" y="429461"/>
            <a:ext cx="6343650" cy="2668463"/>
          </a:xfrm>
        </p:spPr>
        <p:txBody>
          <a:bodyPr rtlCol="0" anchor="b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183B974-C7F1-5026-EC6E-647371B64BB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938712" y="3299953"/>
            <a:ext cx="6338888" cy="2668463"/>
          </a:xfrm>
        </p:spPr>
        <p:txBody>
          <a:bodyPr rtlCol="0">
            <a:normAutofit/>
          </a:bodyPr>
          <a:lstStyle>
            <a:lvl1pPr marL="0" inden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lang="ru-RU" sz="2400"/>
            </a:lvl1pPr>
            <a:lvl2pPr marL="457200">
              <a:lnSpc>
                <a:spcPts val="2000"/>
              </a:lnSpc>
              <a:defRPr lang="ru-RU" sz="1800"/>
            </a:lvl2pPr>
            <a:lvl3pPr marL="914400">
              <a:lnSpc>
                <a:spcPts val="2000"/>
              </a:lnSpc>
              <a:defRPr lang="ru-RU" sz="1800"/>
            </a:lvl3pPr>
            <a:lvl4pPr marL="1371600">
              <a:lnSpc>
                <a:spcPts val="2000"/>
              </a:lnSpc>
              <a:defRPr lang="ru-RU" sz="1800"/>
            </a:lvl4pPr>
            <a:lvl5pPr marL="1828800"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64914EB-20DD-97B4-8FF9-94D739D21CA4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867" y="-7753"/>
            <a:ext cx="4187536" cy="6865753"/>
            <a:chOff x="-9867" y="-7753"/>
            <a:chExt cx="4187536" cy="6865753"/>
          </a:xfrm>
        </p:grpSpPr>
        <p:sp>
          <p:nvSpPr>
            <p:cNvPr id="64" name="Rectangle 6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407AED1-9974-465A-BC9C-530E270105DE}"/>
                </a:ext>
              </a:extLst>
            </p:cNvPr>
            <p:cNvSpPr/>
            <p:nvPr userDrawn="1"/>
          </p:nvSpPr>
          <p:spPr>
            <a:xfrm flipH="1">
              <a:off x="0" y="2021358"/>
              <a:ext cx="2032942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08ADBC6-C9BE-4302-A86A-4AC842874C24}"/>
                </a:ext>
              </a:extLst>
            </p:cNvPr>
            <p:cNvSpPr/>
            <p:nvPr userDrawn="1"/>
          </p:nvSpPr>
          <p:spPr>
            <a:xfrm>
              <a:off x="2029604" y="2031653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2B04AFC-F339-4DFB-AA44-D68317065E02}"/>
                </a:ext>
              </a:extLst>
            </p:cNvPr>
            <p:cNvSpPr/>
            <p:nvPr userDrawn="1"/>
          </p:nvSpPr>
          <p:spPr>
            <a:xfrm>
              <a:off x="2028253" y="4052815"/>
              <a:ext cx="2029968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0" name="Рисунок 19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88B2398-8473-499F-836C-F3AF518F5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3015" y="5086646"/>
              <a:ext cx="2019299" cy="999451"/>
            </a:xfrm>
            <a:prstGeom prst="rect">
              <a:avLst/>
            </a:prstGeom>
          </p:spPr>
        </p:pic>
        <p:pic>
          <p:nvPicPr>
            <p:cNvPr id="26" name="Графический объект 2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1BC9BFE-80C0-4DA9-92DB-070C41E412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0800000">
              <a:off x="-9867" y="-1076"/>
              <a:ext cx="2029968" cy="2029968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522571C-09D3-4F39-B963-76F80D9973F1}"/>
                </a:ext>
              </a:extLst>
            </p:cNvPr>
            <p:cNvSpPr/>
            <p:nvPr userDrawn="1"/>
          </p:nvSpPr>
          <p:spPr>
            <a:xfrm>
              <a:off x="2029968" y="6045049"/>
              <a:ext cx="2029968" cy="81295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0268D7D-D5FB-492C-8D00-3E866534BD42}"/>
                </a:ext>
              </a:extLst>
            </p:cNvPr>
            <p:cNvSpPr/>
            <p:nvPr userDrawn="1"/>
          </p:nvSpPr>
          <p:spPr>
            <a:xfrm flipH="1">
              <a:off x="0" y="4828032"/>
              <a:ext cx="2032942" cy="202996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4" name="Графический объект 1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4BCEF24-C76B-44E5-A457-E55658E8EB8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2860" y="4828032"/>
              <a:ext cx="2029968" cy="2029968"/>
            </a:xfrm>
            <a:prstGeom prst="rect">
              <a:avLst/>
            </a:prstGeom>
          </p:spPr>
        </p:pic>
        <p:grpSp>
          <p:nvGrpSpPr>
            <p:cNvPr id="40" name="Группа 3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8216784-417D-44A8-8CF1-C0CAF410EB9B}"/>
                </a:ext>
              </a:extLst>
            </p:cNvPr>
            <p:cNvGrpSpPr/>
            <p:nvPr userDrawn="1"/>
          </p:nvGrpSpPr>
          <p:grpSpPr>
            <a:xfrm>
              <a:off x="100242" y="2099803"/>
              <a:ext cx="1920240" cy="1920240"/>
              <a:chOff x="5361924" y="7472790"/>
              <a:chExt cx="1828800" cy="1828800"/>
            </a:xfrm>
          </p:grpSpPr>
          <p:grpSp>
            <p:nvGrpSpPr>
              <p:cNvPr id="41" name="Группа 40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FF90BA2-E949-4FDF-A88E-B68F607E3205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43" name="Группа 42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1F18930-2C24-4BA6-A1EB-BF1644EE8558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49" name="Группа 48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5953E65-C24C-4C83-86BB-E4A6D2532FD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51" name="Группа 50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B9DA7A8-A66E-4E0E-92DF-B3FF112EBB70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53" name="Группа 52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4E74739-1964-4A3C-B2E5-28FEF5EF8E49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55" name="Группа 54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31C22DC-76BD-4E83-8A1A-B7AE70B2E8FE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57" name="Группа 56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63C700C-5749-4BA1-8128-78559312E825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59" name="Oval 58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C81C305-3A69-4634-8A07-56F8272122AF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60" name="Oval 59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14AAEDA-8F87-420D-A6BD-FF115C08EB7A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58" name="Oval 57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1FA4EA0-701D-49A3-8962-1BD0CE6E9C0E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56" name="Oval 55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362A8AA-1110-4C1C-9922-60F7D43E82B0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54" name="Oval 53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C8B72EE-335A-4030-B500-7E6FB4D24F18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52" name="Oval 51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0167348-D9AA-4440-8569-849A6B0F2C2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50" name="Oval 49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5616AB2-7A83-42C0-883C-FFA27D5468C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44" name="Oval 43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A9CA073-4F0B-4787-B46D-7886261E945E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AF901A3-1EC5-458F-A653-74CCEAE9A13D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D5E35A9-4BB5-48F3-AE34-E1BDD3343EB1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9A549D5-A823-49C4-8C36-D074E6E039B9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A767C47-7246-4B50-8E78-82766365754A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42" name="Oval 41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AEE1DDC-07C3-4204-A3B1-BB7C77C0622B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75" name="Rectangle 7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5DA288D-BE35-46E8-AA86-9F28D8504DAB}"/>
                </a:ext>
              </a:extLst>
            </p:cNvPr>
            <p:cNvSpPr/>
            <p:nvPr userDrawn="1"/>
          </p:nvSpPr>
          <p:spPr>
            <a:xfrm>
              <a:off x="0" y="4043197"/>
              <a:ext cx="2029968" cy="7845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2557B54-30A3-4192-9D51-EE28AF522DE9}"/>
                </a:ext>
              </a:extLst>
            </p:cNvPr>
            <p:cNvSpPr/>
            <p:nvPr userDrawn="1"/>
          </p:nvSpPr>
          <p:spPr>
            <a:xfrm>
              <a:off x="0" y="2021358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66" name="Прямая соединительная линия 6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208FD0E-034D-4DF3-85D7-F0EBE2775B58}"/>
                </a:ext>
              </a:extLst>
            </p:cNvPr>
            <p:cNvCxnSpPr/>
            <p:nvPr userDrawn="1"/>
          </p:nvCxnSpPr>
          <p:spPr>
            <a:xfrm>
              <a:off x="10632" y="-7753"/>
              <a:ext cx="4052352" cy="404086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Oval 7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20239FE-47D0-4B4F-8440-F859F368C141}"/>
                </a:ext>
              </a:extLst>
            </p:cNvPr>
            <p:cNvSpPr/>
            <p:nvPr userDrawn="1"/>
          </p:nvSpPr>
          <p:spPr>
            <a:xfrm>
              <a:off x="3903349" y="3869829"/>
              <a:ext cx="274320" cy="2743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4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8925BB7-B630-981C-964B-37A5DCBEA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06165" y="635508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r>
              <a:rPr>
                <a:solidFill>
                  <a:prstClr val="black"/>
                </a:solidFill>
              </a:rPr>
              <a:t>Заголовок презентации</a:t>
            </a:r>
          </a:p>
        </p:txBody>
      </p:sp>
      <p:sp>
        <p:nvSpPr>
          <p:cNvPr id="5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B4D24B0-E841-7B76-D133-06ABBAB6B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7357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black"/>
                </a:solidFill>
              </a:rPr>
              <a:pPr/>
              <a:t>‹#›</a:t>
            </a:fld>
            <a:endParaRPr>
              <a:solidFill>
                <a:prstClr val="black"/>
              </a:solidFill>
            </a:endParaRPr>
          </a:p>
        </p:txBody>
      </p:sp>
      <p:sp>
        <p:nvSpPr>
          <p:cNvPr id="6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7D011F5-A799-BEAA-9160-5743D58B45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833694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398E4A24-BDDB-4B2E-AA56-32AAA8B4EB3B}" type="datetime1">
              <a:rPr lang="ru-RU" smtClean="0">
                <a:solidFill>
                  <a:prstClr val="black"/>
                </a:solidFill>
              </a:rPr>
              <a:pPr/>
              <a:t>20.01.2026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125541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рисунок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33694" y="660358"/>
            <a:ext cx="6594768" cy="5537284"/>
          </a:xfrm>
        </p:spPr>
        <p:txBody>
          <a:bodyPr rtlCol="0" anchor="ctr">
            <a:normAutofit/>
          </a:bodyPr>
          <a:lstStyle>
            <a:lvl1pPr algn="l">
              <a:defRPr lang="ru-RU" sz="4800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63" name="Рисунок 6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61CB72-9777-50F4-94EC-91A4EE864A4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rot="10800000">
            <a:off x="1" y="761322"/>
            <a:ext cx="4076118" cy="6096678"/>
          </a:xfrm>
          <a:custGeom>
            <a:avLst/>
            <a:gdLst>
              <a:gd name="connsiteX0" fmla="*/ 0 w 4076118"/>
              <a:gd name="connsiteY0" fmla="*/ 0 h 6096678"/>
              <a:gd name="connsiteX1" fmla="*/ 4076118 w 4076118"/>
              <a:gd name="connsiteY1" fmla="*/ 0 h 6096678"/>
              <a:gd name="connsiteX2" fmla="*/ 4076118 w 4076118"/>
              <a:gd name="connsiteY2" fmla="*/ 2038351 h 6096678"/>
              <a:gd name="connsiteX3" fmla="*/ 4076118 w 4076118"/>
              <a:gd name="connsiteY3" fmla="*/ 2048256 h 6096678"/>
              <a:gd name="connsiteX4" fmla="*/ 4076118 w 4076118"/>
              <a:gd name="connsiteY4" fmla="*/ 6096678 h 6096678"/>
              <a:gd name="connsiteX5" fmla="*/ 27696 w 4076118"/>
              <a:gd name="connsiteY5" fmla="*/ 2048256 h 6096678"/>
              <a:gd name="connsiteX6" fmla="*/ 0 w 4076118"/>
              <a:gd name="connsiteY6" fmla="*/ 2048256 h 609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6118" h="6096678">
                <a:moveTo>
                  <a:pt x="0" y="0"/>
                </a:moveTo>
                <a:lnTo>
                  <a:pt x="4076118" y="0"/>
                </a:lnTo>
                <a:lnTo>
                  <a:pt x="4076118" y="2038351"/>
                </a:lnTo>
                <a:lnTo>
                  <a:pt x="4076118" y="2048256"/>
                </a:lnTo>
                <a:lnTo>
                  <a:pt x="4076118" y="6096678"/>
                </a:lnTo>
                <a:lnTo>
                  <a:pt x="27696" y="2048256"/>
                </a:lnTo>
                <a:lnTo>
                  <a:pt x="0" y="2048256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algn="ctr">
              <a:defRPr lang="ru-RU" sz="2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Щелкните значок, чтобы вставить рисунок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1EA6F58-FA46-C921-5758-59234B148D4F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4069439" cy="4828833"/>
            <a:chOff x="0" y="0"/>
            <a:chExt cx="4069439" cy="4828833"/>
          </a:xfrm>
        </p:grpSpPr>
        <p:sp>
          <p:nvSpPr>
            <p:cNvPr id="7" name="Rectangle 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6F989FA-6E7A-3A98-AF95-F2384308BD32}"/>
                </a:ext>
              </a:extLst>
            </p:cNvPr>
            <p:cNvSpPr/>
            <p:nvPr userDrawn="1"/>
          </p:nvSpPr>
          <p:spPr>
            <a:xfrm rot="10800000" flipH="1">
              <a:off x="2026630" y="776431"/>
              <a:ext cx="2032942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Rectangle 2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0BAC8B3-F184-675F-DC5F-C48CE69D7622}"/>
                </a:ext>
              </a:extLst>
            </p:cNvPr>
            <p:cNvSpPr/>
            <p:nvPr userDrawn="1"/>
          </p:nvSpPr>
          <p:spPr>
            <a:xfrm rot="10800000">
              <a:off x="0" y="766136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0B75A35-885A-CE38-4F65-95EF186B13D1}"/>
                </a:ext>
              </a:extLst>
            </p:cNvPr>
            <p:cNvSpPr/>
            <p:nvPr userDrawn="1"/>
          </p:nvSpPr>
          <p:spPr>
            <a:xfrm rot="10800000">
              <a:off x="1351" y="0"/>
              <a:ext cx="2029968" cy="7749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3" name="Графический объект 1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B488086-4998-410C-FCC8-29CA6288A7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039471" y="2798865"/>
              <a:ext cx="2029968" cy="2029968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6879019-2911-2F60-CC5B-25D1BE752B8D}"/>
                </a:ext>
              </a:extLst>
            </p:cNvPr>
            <p:cNvSpPr/>
            <p:nvPr userDrawn="1"/>
          </p:nvSpPr>
          <p:spPr>
            <a:xfrm rot="10800000">
              <a:off x="2029604" y="0"/>
              <a:ext cx="2029968" cy="784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1" name="Рисунок 10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D1CD1B2-7EBC-96B6-A02D-7972C27874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2035948" y="788197"/>
              <a:ext cx="2019299" cy="9994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4842991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подзаголовок + рисунок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33694" y="544285"/>
            <a:ext cx="6594768" cy="3445329"/>
          </a:xfrm>
        </p:spPr>
        <p:txBody>
          <a:bodyPr rtlCol="0" anchor="b">
            <a:normAutofit/>
          </a:bodyPr>
          <a:lstStyle>
            <a:lvl1pPr algn="l">
              <a:defRPr lang="ru-RU" sz="4800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3D32955-BB06-40DE-A14A-2170FD41AD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29789" y="4130045"/>
            <a:ext cx="6594768" cy="1951523"/>
          </a:xfrm>
        </p:spPr>
        <p:txBody>
          <a:bodyPr rtlCol="0">
            <a:normAutofit/>
          </a:bodyPr>
          <a:lstStyle>
            <a:lvl1pPr marL="0" indent="0" algn="l">
              <a:lnSpc>
                <a:spcPct val="150000"/>
              </a:lnSpc>
              <a:spcBef>
                <a:spcPct val="0"/>
              </a:spcBef>
              <a:buNone/>
              <a:defRPr lang="ru-RU" sz="2400">
                <a:solidFill>
                  <a:schemeClr val="tx2"/>
                </a:solidFill>
              </a:defRPr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/>
              <a:t>Подзаголовок слайда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2A24CB0-5164-75CE-ED27-EF876C19C655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2029167"/>
            <a:ext cx="4069439" cy="4828833"/>
            <a:chOff x="0" y="2029167"/>
            <a:chExt cx="4069439" cy="4828833"/>
          </a:xfrm>
        </p:grpSpPr>
        <p:sp>
          <p:nvSpPr>
            <p:cNvPr id="7" name="Rectangle 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6F989FA-6E7A-3A98-AF95-F2384308BD32}"/>
                </a:ext>
              </a:extLst>
            </p:cNvPr>
            <p:cNvSpPr/>
            <p:nvPr userDrawn="1"/>
          </p:nvSpPr>
          <p:spPr>
            <a:xfrm flipH="1">
              <a:off x="9867" y="4051601"/>
              <a:ext cx="2032942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Rectangle 2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0BAC8B3-F184-675F-DC5F-C48CE69D7622}"/>
                </a:ext>
              </a:extLst>
            </p:cNvPr>
            <p:cNvSpPr/>
            <p:nvPr userDrawn="1"/>
          </p:nvSpPr>
          <p:spPr>
            <a:xfrm>
              <a:off x="2039471" y="4061896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0B75A35-885A-CE38-4F65-95EF186B13D1}"/>
                </a:ext>
              </a:extLst>
            </p:cNvPr>
            <p:cNvSpPr/>
            <p:nvPr userDrawn="1"/>
          </p:nvSpPr>
          <p:spPr>
            <a:xfrm>
              <a:off x="2038120" y="6083058"/>
              <a:ext cx="2029968" cy="7749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3" name="Графический объект 1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B488086-4998-410C-FCC8-29CA6288A7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0" y="2029167"/>
              <a:ext cx="2029968" cy="2029968"/>
            </a:xfrm>
            <a:prstGeom prst="rect">
              <a:avLst/>
            </a:prstGeom>
          </p:spPr>
        </p:pic>
        <p:grpSp>
          <p:nvGrpSpPr>
            <p:cNvPr id="19" name="Группа 1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27BDAED-0D36-04AE-1A0C-E36977943C38}"/>
                </a:ext>
              </a:extLst>
            </p:cNvPr>
            <p:cNvGrpSpPr/>
            <p:nvPr userDrawn="1"/>
          </p:nvGrpSpPr>
          <p:grpSpPr>
            <a:xfrm>
              <a:off x="110109" y="4130046"/>
              <a:ext cx="1920240" cy="1920240"/>
              <a:chOff x="5361924" y="7472790"/>
              <a:chExt cx="1828800" cy="1828800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CF3798F-8E8C-7928-8347-8BC5B07B29F9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22" name="Группа 21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88BF7D-B7D9-249A-4EC2-8A1F6311D1BD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29" name="Группа 28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68EE8A4-53F3-EAAD-F43C-1F73C11BCE4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31" name="Группа 30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06ABFB8-B814-19D4-3D47-A20F5AE8785F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33" name="Группа 32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92340A8-8A61-1791-D56D-37F56A662FEC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35" name="Группа 34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D482B6F-4CF8-CEB3-7478-EB1A76DCF567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37" name="Группа 36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8DB94FE-59B9-2EAD-D619-84D732CEACD3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39" name="Oval 38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9EB6EED-2663-2442-C484-EF27395DCEBC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40" name="Oval 39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5978766-DE51-5FF5-41BE-B1007C37165E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38" name="Oval 37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49B68DA-C119-6301-085A-2E7F3F7E3CB1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36" name="Oval 35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753957E-F4A5-E4CA-B8B3-F6AE73F159F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34" name="Oval 33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C4F46AE-42C2-9E3D-D294-F9297389D110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32" name="Oval 31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2376F25-4466-0F15-CD2F-B821AC9CCE5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30" name="Oval 29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BC988D2-4FFC-612A-DD91-A41B6194EF6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24" name="Oval 23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3690E8A-1D3D-3D5D-932E-D2A2CFE5BDAB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AE08D7C-4190-C00C-19F0-BEC1F608B97A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26" name="Oval 25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B3E9873-3672-0001-60F1-6068B67A6DFE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CD85BCE-3B9E-234C-4D1D-EC1A6A57D298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CC66A2F-CBBE-220E-5ECB-528B8EE34F83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21" name="Oval 20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7B0A7FC-B497-31A6-1F93-414F96AF4C47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41" name="Rectangle 4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6879019-2911-2F60-CC5B-25D1BE752B8D}"/>
                </a:ext>
              </a:extLst>
            </p:cNvPr>
            <p:cNvSpPr/>
            <p:nvPr userDrawn="1"/>
          </p:nvSpPr>
          <p:spPr>
            <a:xfrm>
              <a:off x="9867" y="6073440"/>
              <a:ext cx="2029968" cy="7845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CCEA94B-F499-5FCA-D063-7FD71F10F95B}"/>
                </a:ext>
              </a:extLst>
            </p:cNvPr>
            <p:cNvSpPr/>
            <p:nvPr userDrawn="1"/>
          </p:nvSpPr>
          <p:spPr>
            <a:xfrm>
              <a:off x="9867" y="4051601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63" name="Рисунок 6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61CB72-9777-50F4-94EC-91A4EE864A4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1"/>
            <a:ext cx="4076118" cy="6096678"/>
          </a:xfrm>
          <a:custGeom>
            <a:avLst/>
            <a:gdLst>
              <a:gd name="connsiteX0" fmla="*/ 0 w 4076118"/>
              <a:gd name="connsiteY0" fmla="*/ 0 h 6096678"/>
              <a:gd name="connsiteX1" fmla="*/ 4076118 w 4076118"/>
              <a:gd name="connsiteY1" fmla="*/ 0 h 6096678"/>
              <a:gd name="connsiteX2" fmla="*/ 4076118 w 4076118"/>
              <a:gd name="connsiteY2" fmla="*/ 2038351 h 6096678"/>
              <a:gd name="connsiteX3" fmla="*/ 4076118 w 4076118"/>
              <a:gd name="connsiteY3" fmla="*/ 2048256 h 6096678"/>
              <a:gd name="connsiteX4" fmla="*/ 4076118 w 4076118"/>
              <a:gd name="connsiteY4" fmla="*/ 6096678 h 6096678"/>
              <a:gd name="connsiteX5" fmla="*/ 27696 w 4076118"/>
              <a:gd name="connsiteY5" fmla="*/ 2048256 h 6096678"/>
              <a:gd name="connsiteX6" fmla="*/ 0 w 4076118"/>
              <a:gd name="connsiteY6" fmla="*/ 2048256 h 609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6118" h="6096678">
                <a:moveTo>
                  <a:pt x="0" y="0"/>
                </a:moveTo>
                <a:lnTo>
                  <a:pt x="4076118" y="0"/>
                </a:lnTo>
                <a:lnTo>
                  <a:pt x="4076118" y="2038351"/>
                </a:lnTo>
                <a:lnTo>
                  <a:pt x="4076118" y="2048256"/>
                </a:lnTo>
                <a:lnTo>
                  <a:pt x="4076118" y="6096678"/>
                </a:lnTo>
                <a:lnTo>
                  <a:pt x="27696" y="2048256"/>
                </a:lnTo>
                <a:lnTo>
                  <a:pt x="0" y="2048256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marL="0" indent="0" algn="ctr">
              <a:buNone/>
              <a:defRPr lang="ru-RU" sz="2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Щелкните значок, чтобы вставить рисунок</a:t>
            </a:r>
          </a:p>
        </p:txBody>
      </p:sp>
    </p:spTree>
    <p:extLst>
      <p:ext uri="{BB962C8B-B14F-4D97-AF65-F5344CB8AC3E}">
        <p14:creationId xmlns:p14="http://schemas.microsoft.com/office/powerpoint/2010/main" val="3661719601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1" y="896112"/>
            <a:ext cx="6589150" cy="1988706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8EF03D4-C3B7-918C-FF43-0A9C106ACA0F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8127476" y="-9144"/>
            <a:ext cx="4069095" cy="6867144"/>
            <a:chOff x="8127476" y="-9144"/>
            <a:chExt cx="4069095" cy="6867144"/>
          </a:xfrm>
        </p:grpSpPr>
        <p:sp>
          <p:nvSpPr>
            <p:cNvPr id="11" name="Rectangle 1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FADCD25-4CC2-4A9A-B033-132F3DA6D2F5}"/>
                </a:ext>
              </a:extLst>
            </p:cNvPr>
            <p:cNvSpPr/>
            <p:nvPr userDrawn="1"/>
          </p:nvSpPr>
          <p:spPr>
            <a:xfrm>
              <a:off x="10162032" y="2014436"/>
              <a:ext cx="2029968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3" name="Rectangle 2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2F68DA8-1D58-42B0-A2C9-046E92884BC1}"/>
                </a:ext>
              </a:extLst>
            </p:cNvPr>
            <p:cNvSpPr/>
            <p:nvPr userDrawn="1"/>
          </p:nvSpPr>
          <p:spPr>
            <a:xfrm rot="5400000">
              <a:off x="10160492" y="2024569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DB232A4-4F4E-48E9-9E61-BE51F716635C}"/>
                </a:ext>
              </a:extLst>
            </p:cNvPr>
            <p:cNvSpPr/>
            <p:nvPr userDrawn="1"/>
          </p:nvSpPr>
          <p:spPr>
            <a:xfrm>
              <a:off x="10162032" y="0"/>
              <a:ext cx="2029968" cy="202996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8" name="Графический объект 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CB66576-218C-4236-B125-DD7B03A78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10162032" y="0"/>
              <a:ext cx="2029968" cy="2029968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557D1F3-8C55-47FE-B39A-86D30F8FFEA1}"/>
                </a:ext>
              </a:extLst>
            </p:cNvPr>
            <p:cNvSpPr/>
            <p:nvPr userDrawn="1"/>
          </p:nvSpPr>
          <p:spPr>
            <a:xfrm>
              <a:off x="8139364" y="-7084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4EB6F2E-2621-4EB5-A04D-906FD08CED87}"/>
                </a:ext>
              </a:extLst>
            </p:cNvPr>
            <p:cNvSpPr/>
            <p:nvPr userDrawn="1"/>
          </p:nvSpPr>
          <p:spPr>
            <a:xfrm flipH="1">
              <a:off x="8127476" y="4807776"/>
              <a:ext cx="2032942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CC28908-2548-441C-BE9D-8728E1FC84C0}"/>
                </a:ext>
              </a:extLst>
            </p:cNvPr>
            <p:cNvSpPr/>
            <p:nvPr userDrawn="1"/>
          </p:nvSpPr>
          <p:spPr>
            <a:xfrm>
              <a:off x="10160492" y="4041539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35" name="Рисунок 34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31DC170-FB16-45F8-B62C-DCAB2B9AC31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272" y="5079562"/>
              <a:ext cx="2019299" cy="999451"/>
            </a:xfrm>
            <a:prstGeom prst="rect">
              <a:avLst/>
            </a:prstGeom>
          </p:spPr>
        </p:pic>
        <p:pic>
          <p:nvPicPr>
            <p:cNvPr id="36" name="Графический объект 3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529D2A7-ABB3-4E2D-88CA-F813997011F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0800000">
              <a:off x="8139640" y="-9144"/>
              <a:ext cx="2029968" cy="2029968"/>
            </a:xfrm>
            <a:prstGeom prst="rect">
              <a:avLst/>
            </a:prstGeom>
          </p:spPr>
        </p:pic>
        <p:sp>
          <p:nvSpPr>
            <p:cNvPr id="37" name="Rectangle 3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DB6750E-735F-4906-8BCA-E0BD4F029617}"/>
                </a:ext>
              </a:extLst>
            </p:cNvPr>
            <p:cNvSpPr/>
            <p:nvPr userDrawn="1"/>
          </p:nvSpPr>
          <p:spPr>
            <a:xfrm>
              <a:off x="10158984" y="6016751"/>
              <a:ext cx="2029968" cy="8412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38" name="Графический объект 3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51ECE99-ACA6-46AF-98D5-81FBD3F834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131156" y="4828032"/>
              <a:ext cx="2029968" cy="2029968"/>
            </a:xfrm>
            <a:prstGeom prst="rect">
              <a:avLst/>
            </a:prstGeom>
          </p:spPr>
        </p:pic>
        <p:grpSp>
          <p:nvGrpSpPr>
            <p:cNvPr id="40" name="Группа 3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A847BA4-24DF-47BE-BE28-02415C2A2D3C}"/>
                </a:ext>
              </a:extLst>
            </p:cNvPr>
            <p:cNvGrpSpPr/>
            <p:nvPr userDrawn="1"/>
          </p:nvGrpSpPr>
          <p:grpSpPr>
            <a:xfrm>
              <a:off x="8227718" y="2092719"/>
              <a:ext cx="1920240" cy="1920240"/>
              <a:chOff x="5361924" y="7472790"/>
              <a:chExt cx="1828800" cy="1828800"/>
            </a:xfrm>
          </p:grpSpPr>
          <p:grpSp>
            <p:nvGrpSpPr>
              <p:cNvPr id="41" name="Группа 40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82CC485-8A14-4767-80E8-8FB0A9991D20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43" name="Группа 42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119FAB2-4AF3-4EC9-98C6-E69760D02810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49" name="Группа 48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2A21525-E952-4F39-A9B2-2CA7C5B14B8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51" name="Группа 50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3BFFD34-0142-4185-8790-1D792CB2F5DD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53" name="Группа 52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0D3FC75-8C07-4B5B-A025-3CCC5DC458DA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55" name="Группа 54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93D2F91-0E6A-4541-843C-1FC0CC2A024A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57" name="Группа 56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C9F80E2-6A88-44DC-B048-7178CAA61DAF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59" name="Oval 58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D9D5420-70BE-477D-A17F-A86F19AD3FAC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60" name="Oval 59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BBACECF-9AE7-40B5-90D0-AE2CF1FBE0BD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58" name="Oval 57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A76BEA0-888E-41CD-9B30-B128A39F781E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56" name="Oval 55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EA36045-2F1D-402B-A951-B9957D5C145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54" name="Oval 53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AF58CB3-363E-4156-8148-52E0B9CB634A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52" name="Oval 51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DC4E05B-A602-483A-B19B-B907358D462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50" name="Oval 49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5AC54D8-2C27-49A7-B1CE-C865E629499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44" name="Oval 43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9753262-9BA1-4716-B4B5-AAFE232A72A2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B2AD932-98DF-4DA1-B19E-E38A4DD270F0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E13C879-BB42-4F2C-9413-A1322DE58809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8B4D2F2-9DD5-4B23-A2F2-7DBEE9E61F6C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1A2F663-A8A7-4337-9C39-489B4C457111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42" name="Oval 41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609761D-150A-4DE0-9604-CC3953C108D0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61" name="Rectangle 6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1189D1C-85ED-4EF1-A384-7C4590ED50FD}"/>
                </a:ext>
              </a:extLst>
            </p:cNvPr>
            <p:cNvSpPr/>
            <p:nvPr userDrawn="1"/>
          </p:nvSpPr>
          <p:spPr>
            <a:xfrm>
              <a:off x="8138160" y="4045868"/>
              <a:ext cx="2029968" cy="8229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45306C5-E470-4A93-9C9F-5D066F760D16}"/>
                </a:ext>
              </a:extLst>
            </p:cNvPr>
            <p:cNvSpPr/>
            <p:nvPr userDrawn="1"/>
          </p:nvSpPr>
          <p:spPr>
            <a:xfrm>
              <a:off x="8138160" y="2029968"/>
              <a:ext cx="1014984" cy="201168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63" name="Прямая соединительная линия 6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31C374B-40F2-4B1E-A9D8-6E5C932FF170}"/>
                </a:ext>
              </a:extLst>
            </p:cNvPr>
            <p:cNvCxnSpPr/>
            <p:nvPr userDrawn="1"/>
          </p:nvCxnSpPr>
          <p:spPr>
            <a:xfrm flipV="1">
              <a:off x="8138160" y="2012062"/>
              <a:ext cx="3044952" cy="7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C668341-39BE-4448-B29D-2594AE6D75C2}"/>
                </a:ext>
              </a:extLst>
            </p:cNvPr>
            <p:cNvSpPr/>
            <p:nvPr userDrawn="1"/>
          </p:nvSpPr>
          <p:spPr>
            <a:xfrm>
              <a:off x="11055096" y="1874902"/>
              <a:ext cx="274320" cy="27432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67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6895315-7883-40AA-AB6E-E7F8B77E5B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1295" y="6355080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11C19C68-3D18-4D83-A562-C25AD06387D7}" type="datetime1">
              <a:rPr lang="ru-RU" smtClean="0">
                <a:solidFill>
                  <a:prstClr val="white"/>
                </a:solidFill>
              </a:rPr>
              <a:pPr/>
              <a:t>20.01.2026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68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000A4E2-8200-4049-B783-2C99FBDBA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99886" y="635508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prstClr val="white"/>
                </a:solidFill>
              </a:rPr>
              <a:t>Заголовок презентации</a:t>
            </a:r>
          </a:p>
        </p:txBody>
      </p:sp>
      <p:sp>
        <p:nvSpPr>
          <p:cNvPr id="69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79E1CD1-EB8F-4E56-ADD5-06293A7A2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74091" y="635508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BB414F1-8F08-3A3B-45E3-9F44595164A1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62001" y="3058886"/>
            <a:ext cx="6597372" cy="3296194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lang="ru-RU" sz="1800">
                <a:solidFill>
                  <a:schemeClr val="bg1"/>
                </a:solidFill>
              </a:defRPr>
            </a:lvl1pPr>
            <a:lvl2pPr marL="457200">
              <a:lnSpc>
                <a:spcPts val="2000"/>
              </a:lnSpc>
              <a:defRPr lang="ru-RU" sz="1800">
                <a:solidFill>
                  <a:schemeClr val="bg1"/>
                </a:solidFill>
              </a:defRPr>
            </a:lvl2pPr>
            <a:lvl3pPr marL="914400">
              <a:lnSpc>
                <a:spcPts val="2000"/>
              </a:lnSpc>
              <a:defRPr lang="ru-RU" sz="1800">
                <a:solidFill>
                  <a:schemeClr val="bg1"/>
                </a:solidFill>
              </a:defRPr>
            </a:lvl3pPr>
            <a:lvl4pPr marL="1371600">
              <a:lnSpc>
                <a:spcPts val="2000"/>
              </a:lnSpc>
              <a:defRPr lang="ru-RU" sz="1800">
                <a:solidFill>
                  <a:schemeClr val="bg1"/>
                </a:solidFill>
              </a:defRPr>
            </a:lvl4pPr>
            <a:lvl5pPr marL="1828800">
              <a:lnSpc>
                <a:spcPts val="2000"/>
              </a:lnSpc>
              <a:defRPr lang="ru-RU" sz="18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718970511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  <p15:guide id="4" pos="576" userDrawn="1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подзаголовок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F09F422-89F7-BDA7-7801-F364BA5D95A5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3045" y="-4303"/>
            <a:ext cx="7252590" cy="6862680"/>
            <a:chOff x="-3045" y="-4303"/>
            <a:chExt cx="7252590" cy="6862680"/>
          </a:xfrm>
        </p:grpSpPr>
        <p:sp>
          <p:nvSpPr>
            <p:cNvPr id="34" name="Rectangle 3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629CA98-D89C-4A69-9A55-8D6C17DCDDF0}"/>
                </a:ext>
              </a:extLst>
            </p:cNvPr>
            <p:cNvSpPr/>
            <p:nvPr userDrawn="1"/>
          </p:nvSpPr>
          <p:spPr>
            <a:xfrm>
              <a:off x="-1146" y="4775407"/>
              <a:ext cx="2029968" cy="207752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8" name="Графический объект 2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2C5F573-21FC-4A6F-B46F-5583E20C99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-3045" y="-4303"/>
              <a:ext cx="2029968" cy="2029968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A65556A-38A5-4BA5-9A40-33F02F960B1E}"/>
                </a:ext>
              </a:extLst>
            </p:cNvPr>
            <p:cNvSpPr/>
            <p:nvPr userDrawn="1"/>
          </p:nvSpPr>
          <p:spPr>
            <a:xfrm>
              <a:off x="3757" y="2033993"/>
              <a:ext cx="2029968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7900790-71B8-45C8-9B6D-07E23CEA7632}"/>
                </a:ext>
              </a:extLst>
            </p:cNvPr>
            <p:cNvSpPr/>
            <p:nvPr userDrawn="1"/>
          </p:nvSpPr>
          <p:spPr>
            <a:xfrm>
              <a:off x="-218" y="4059798"/>
              <a:ext cx="2029968" cy="75956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28AC969-4FA2-44AD-A273-2A0B7839749F}"/>
                </a:ext>
              </a:extLst>
            </p:cNvPr>
            <p:cNvSpPr/>
            <p:nvPr userDrawn="1"/>
          </p:nvSpPr>
          <p:spPr>
            <a:xfrm>
              <a:off x="4071442" y="4058828"/>
              <a:ext cx="3178103" cy="2799549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1" name="Графический объект 1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1CB31D0-C621-4EF7-AE25-5C3BCD5882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038053" y="2029625"/>
              <a:ext cx="2029878" cy="2023760"/>
            </a:xfrm>
            <a:prstGeom prst="rect">
              <a:avLst/>
            </a:prstGeom>
          </p:spPr>
        </p:pic>
        <p:pic>
          <p:nvPicPr>
            <p:cNvPr id="69" name="Графический объект 6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2CC2F02-F98F-4E69-AA01-CCF96A602E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034034" y="4055808"/>
              <a:ext cx="2029968" cy="2029968"/>
            </a:xfrm>
            <a:prstGeom prst="rect">
              <a:avLst/>
            </a:prstGeom>
          </p:spPr>
        </p:pic>
        <p:sp>
          <p:nvSpPr>
            <p:cNvPr id="8" name="Rectangle 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E05B395-CB62-452B-A84F-936AD8EDDA92}"/>
                </a:ext>
              </a:extLst>
            </p:cNvPr>
            <p:cNvSpPr/>
            <p:nvPr userDrawn="1"/>
          </p:nvSpPr>
          <p:spPr>
            <a:xfrm>
              <a:off x="2028568" y="4060579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  <a:gd name="connsiteX4" fmla="*/ 0 w 1828800"/>
                <a:gd name="connsiteY4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73" name="Графический объект 7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622C30D-68C5-43FD-997F-CFD4DD72E16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5400000">
              <a:off x="2043950" y="4059923"/>
              <a:ext cx="2029968" cy="2029968"/>
            </a:xfrm>
            <a:prstGeom prst="rect">
              <a:avLst/>
            </a:prstGeom>
          </p:spPr>
        </p:pic>
        <p:pic>
          <p:nvPicPr>
            <p:cNvPr id="35" name="Рисунок 34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C3CDBDC-6EB4-4B7D-A9F6-4CFA748349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6" y="3062893"/>
              <a:ext cx="2019299" cy="999451"/>
            </a:xfrm>
            <a:prstGeom prst="rect">
              <a:avLst/>
            </a:prstGeom>
          </p:spPr>
        </p:pic>
        <p:grpSp>
          <p:nvGrpSpPr>
            <p:cNvPr id="162" name="Группа 16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4457344-691C-417A-9C29-5AD8ABC43E5A}"/>
                </a:ext>
              </a:extLst>
            </p:cNvPr>
            <p:cNvGrpSpPr/>
            <p:nvPr userDrawn="1"/>
          </p:nvGrpSpPr>
          <p:grpSpPr>
            <a:xfrm>
              <a:off x="4433" y="4836676"/>
              <a:ext cx="1965960" cy="1965960"/>
              <a:chOff x="5361924" y="7472790"/>
              <a:chExt cx="1828800" cy="1828800"/>
            </a:xfrm>
          </p:grpSpPr>
          <p:grpSp>
            <p:nvGrpSpPr>
              <p:cNvPr id="163" name="Группа 162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8DDC918-5A9B-4D14-98A4-9002D8520FD4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165" name="Группа 164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366D07F-988F-459E-BBD3-15126F92902E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173" name="Группа 172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CCACE8C-699F-4B10-BA84-94167BA05CC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176" name="Группа 175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9F49E32-0B71-4676-8012-BA971DA2100F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178" name="Группа 177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F41FA5A-1504-4DC4-B514-00C377423E7C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180" name="Группа 179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8B4610A-A91F-459F-A9C5-9FC624665516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182" name="Группа 181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794F6E3-A9E3-42A9-93AA-7B9E20AD922D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184" name="Oval 183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0B634B0-4792-4A28-B92A-ACA35F177675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6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185" name="Oval 184">
                              <a:extLst>
                                <a:ext uri="{FF2B5EF4-FFF2-40B4-BE49-F238E27FC236}">
  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B466310-2C61-42F1-81EB-2B5BF01B2267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6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183" name="Oval 182">
                            <a:extLst>
                              <a:ext uri="{FF2B5EF4-FFF2-40B4-BE49-F238E27FC236}">
  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3A72A9A-79AE-4A89-8938-7A85E2248DE6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6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181" name="Oval 180">
                          <a:extLst>
                            <a:ext uri="{FF2B5EF4-FFF2-40B4-BE49-F238E27FC236}">
  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2618DCD-5B83-4412-9D1A-968C246DCAC1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6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179" name="Oval 178">
                        <a:extLst>
                          <a:ext uri="{FF2B5EF4-FFF2-40B4-BE49-F238E27FC236}">
  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9B173F9-A6EA-4B31-B4C6-3C8DE08F2F11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6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177" name="Oval 176">
                      <a:extLst>
                        <a:ext uri="{FF2B5EF4-FFF2-40B4-BE49-F238E27FC236}">
  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66DB0E2-4B80-4A09-8BCA-9432E1E1DAE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174" name="Oval 173">
                    <a:extLst>
                      <a:ext uri="{FF2B5EF4-FFF2-40B4-BE49-F238E27FC236}">
  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0D2F087-D77F-4913-922E-014FB9DEE63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166" name="Oval 165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D44EC19-A244-4489-9CB8-0361CFBFD02F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67" name="Oval 166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5C029E7-6D6D-4D14-8D8E-E407011AF097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69" name="Oval 168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A74D8A7-ACD3-40A3-918D-46DF99BF9F3E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71" name="Oval 170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C994ED9-5124-452B-986B-4782056BCFB3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72" name="Oval 171">
                  <a:extLst>
                    <a:ext uri="{FF2B5EF4-FFF2-40B4-BE49-F238E27FC236}">
  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ADCBFB4-9F0A-40FB-A585-2728254E0A7C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164" name="Oval 163">
                <a:extLst>
                  <a:ext uri="{FF2B5EF4-FFF2-40B4-BE49-F238E27FC236}">
  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2E049E2-81A6-45F8-BA9F-DEA21400B1AD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67" name="Freeform: Shape 6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5F20D6C-6085-4D3F-9186-6895908C97B9}"/>
                </a:ext>
              </a:extLst>
            </p:cNvPr>
            <p:cNvSpPr/>
            <p:nvPr userDrawn="1"/>
          </p:nvSpPr>
          <p:spPr>
            <a:xfrm rot="16200000">
              <a:off x="506891" y="5335524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C56BE23-DE49-4D55-A6A0-DFE2A870120D}"/>
                </a:ext>
              </a:extLst>
            </p:cNvPr>
            <p:cNvSpPr/>
            <p:nvPr userDrawn="1"/>
          </p:nvSpPr>
          <p:spPr>
            <a:xfrm>
              <a:off x="2028658" y="6089528"/>
              <a:ext cx="2049251" cy="7684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CF3BD55-FF25-4CA9-8016-81AEB8AA43E8}"/>
                </a:ext>
              </a:extLst>
            </p:cNvPr>
            <p:cNvSpPr/>
            <p:nvPr userDrawn="1"/>
          </p:nvSpPr>
          <p:spPr>
            <a:xfrm>
              <a:off x="3838078" y="1859479"/>
              <a:ext cx="274320" cy="27432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77" name="Прямая соединительная линия 7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E09EA6C-7AC2-47BE-95B8-4D3412867BA5}"/>
                </a:ext>
              </a:extLst>
            </p:cNvPr>
            <p:cNvCxnSpPr/>
            <p:nvPr userDrawn="1"/>
          </p:nvCxnSpPr>
          <p:spPr>
            <a:xfrm flipV="1">
              <a:off x="0" y="1990665"/>
              <a:ext cx="4023360" cy="33894"/>
            </a:xfrm>
            <a:prstGeom prst="line">
              <a:avLst/>
            </a:prstGeom>
            <a:ln w="508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74771" y="576943"/>
            <a:ext cx="6449786" cy="2785508"/>
          </a:xfrm>
        </p:spPr>
        <p:txBody>
          <a:bodyPr rtlCol="0" anchor="b">
            <a:normAutofit/>
          </a:bodyPr>
          <a:lstStyle>
            <a:lvl1pPr algn="l">
              <a:defRPr lang="ru-RU" sz="4800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B00591F-8CE8-B626-C81A-6C960B2BAE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74772" y="3373686"/>
            <a:ext cx="6449785" cy="1029586"/>
          </a:xfrm>
        </p:spPr>
        <p:txBody>
          <a:bodyPr rtlCol="0">
            <a:normAutofit/>
          </a:bodyPr>
          <a:lstStyle>
            <a:lvl1pPr marL="0" indent="0" algn="l">
              <a:lnSpc>
                <a:spcPct val="150000"/>
              </a:lnSpc>
              <a:spcBef>
                <a:spcPct val="0"/>
              </a:spcBef>
              <a:buNone/>
              <a:defRPr lang="ru-RU" sz="2400">
                <a:solidFill>
                  <a:schemeClr val="tx2"/>
                </a:solidFill>
              </a:defRPr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/>
              <a:t>Подзаголовок слайда</a:t>
            </a:r>
          </a:p>
        </p:txBody>
      </p:sp>
      <p:sp>
        <p:nvSpPr>
          <p:cNvPr id="192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837477B-3D20-4982-86AF-91100FE408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19821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62E2530B-2F55-403E-A12F-A02D6F54126F}" type="datetime1">
              <a:rPr lang="ru-RU" smtClean="0">
                <a:solidFill>
                  <a:prstClr val="white"/>
                </a:solidFill>
              </a:rPr>
              <a:pPr/>
              <a:t>20.01.2026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193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6E38A1E-AF37-4A09-9B69-65397A079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727198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prstClr val="white"/>
                </a:solidFill>
              </a:rPr>
              <a:t>Заголовок презентации</a:t>
            </a:r>
          </a:p>
        </p:txBody>
      </p:sp>
      <p:sp>
        <p:nvSpPr>
          <p:cNvPr id="194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B77B535-C760-4E32-8A7E-BF9AD08BB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2847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3786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56" userDrawn="1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содержимого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6ACA106-0FC3-4FE9-9338-4AC3D15608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1736" y="896112"/>
            <a:ext cx="9389288" cy="1362456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88DF45F-9FEA-47BE-AC15-52BE148E1814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1239499" y="0"/>
            <a:ext cx="1015984" cy="6858000"/>
            <a:chOff x="11239499" y="0"/>
            <a:chExt cx="1015984" cy="6858000"/>
          </a:xfrm>
        </p:grpSpPr>
        <p:sp>
          <p:nvSpPr>
            <p:cNvPr id="8" name="Rectangle 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C51E8B0-FB58-4BB5-9CDA-4A1B4DBC5E90}"/>
                </a:ext>
              </a:extLst>
            </p:cNvPr>
            <p:cNvSpPr/>
            <p:nvPr userDrawn="1"/>
          </p:nvSpPr>
          <p:spPr>
            <a:xfrm>
              <a:off x="11240499" y="4828032"/>
              <a:ext cx="1014984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548A0B2-480B-4F04-B7B5-67A328B174D1}"/>
                </a:ext>
              </a:extLst>
            </p:cNvPr>
            <p:cNvSpPr/>
            <p:nvPr userDrawn="1"/>
          </p:nvSpPr>
          <p:spPr>
            <a:xfrm>
              <a:off x="11240499" y="2833299"/>
              <a:ext cx="1014984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60A19E0-B2DF-4E35-AD7A-80B5C429C6C1}"/>
                </a:ext>
              </a:extLst>
            </p:cNvPr>
            <p:cNvSpPr/>
            <p:nvPr userDrawn="1"/>
          </p:nvSpPr>
          <p:spPr>
            <a:xfrm>
              <a:off x="11240499" y="0"/>
              <a:ext cx="1014984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2" name="Рисунок 11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C1C8F39-77F2-4753-A57A-2FD46715F2A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777681" y="552957"/>
              <a:ext cx="1828800" cy="905164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A6AF7B2-2B49-4313-AA4E-3FD77CF46A04}"/>
                </a:ext>
              </a:extLst>
            </p:cNvPr>
            <p:cNvSpPr/>
            <p:nvPr userDrawn="1"/>
          </p:nvSpPr>
          <p:spPr>
            <a:xfrm>
              <a:off x="11240499" y="2029863"/>
              <a:ext cx="1014984" cy="81295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6" name="Графический объект 2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9AA5A01-9E59-4C92-9634-32DB51F918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10880040" y="5394960"/>
              <a:ext cx="1828800" cy="914400"/>
            </a:xfrm>
            <a:prstGeom prst="rect">
              <a:avLst/>
            </a:prstGeom>
          </p:spPr>
        </p:pic>
        <p:sp>
          <p:nvSpPr>
            <p:cNvPr id="16" name="Freeform: Shape 1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D3A8643-F793-41FD-AA08-DC814719C40C}"/>
                </a:ext>
              </a:extLst>
            </p:cNvPr>
            <p:cNvSpPr/>
            <p:nvPr userDrawn="1"/>
          </p:nvSpPr>
          <p:spPr>
            <a:xfrm>
              <a:off x="11250235" y="4949368"/>
              <a:ext cx="914400" cy="182880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31" name="Графический объект 3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50D01F0-AD27-490F-8044-37B2D9E2332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5400000">
              <a:off x="10793035" y="3391083"/>
              <a:ext cx="1828800" cy="914400"/>
            </a:xfrm>
            <a:prstGeom prst="rect">
              <a:avLst/>
            </a:prstGeom>
          </p:spPr>
        </p:pic>
      </p:grpSp>
      <p:sp>
        <p:nvSpPr>
          <p:cNvPr id="32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17A4AF6-C906-4001-BDD2-33E1163185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1735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66A6EB5-FE51-490A-B083-773FB1A6394F}" type="datetime1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20.01.2026</a:t>
            </a:fld>
            <a:endParaRPr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3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D94E674-98A0-4C77-80E5-084E3946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4487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>
                <a:solidFill>
                  <a:prstClr val="black">
                    <a:lumMod val="75000"/>
                    <a:lumOff val="2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34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6214990-C58C-4D62-9381-40A242460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6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135D7B7-20E9-ADCF-4417-B443AF3112FC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71734" y="2590800"/>
            <a:ext cx="4515035" cy="3505200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lang="ru-RU" sz="1800"/>
            </a:lvl1pPr>
            <a:lvl2pPr marL="457200">
              <a:lnSpc>
                <a:spcPts val="2000"/>
              </a:lnSpc>
              <a:defRPr lang="ru-RU" sz="1800"/>
            </a:lvl2pPr>
            <a:lvl3pPr marL="914400">
              <a:lnSpc>
                <a:spcPts val="2000"/>
              </a:lnSpc>
              <a:defRPr lang="ru-RU" sz="1800"/>
            </a:lvl3pPr>
            <a:lvl4pPr marL="1371600">
              <a:lnSpc>
                <a:spcPts val="2000"/>
              </a:lnSpc>
              <a:defRPr lang="ru-RU" sz="1800"/>
            </a:lvl4pPr>
            <a:lvl5pPr marL="1828800"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D4468C5-0B68-8408-80C5-F8681CA98918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5645989" y="2590800"/>
            <a:ext cx="4515035" cy="3505200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lang="ru-RU" sz="1800"/>
            </a:lvl1pPr>
            <a:lvl2pPr marL="457200">
              <a:lnSpc>
                <a:spcPts val="2000"/>
              </a:lnSpc>
              <a:defRPr lang="ru-RU" sz="1800"/>
            </a:lvl2pPr>
            <a:lvl3pPr marL="914400">
              <a:lnSpc>
                <a:spcPts val="2000"/>
              </a:lnSpc>
              <a:defRPr lang="ru-RU" sz="1800"/>
            </a:lvl3pPr>
            <a:lvl4pPr marL="1371600">
              <a:lnSpc>
                <a:spcPts val="2000"/>
              </a:lnSpc>
              <a:defRPr lang="ru-RU" sz="1800"/>
            </a:lvl4pPr>
            <a:lvl5pPr marL="1828800"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230343946"/>
      </p:ext>
    </p:extLst>
  </p:cSld>
  <p:clrMapOvr>
    <a:masterClrMapping/>
  </p:clrMapOvr>
  <p:transition>
    <p:wipe dir="r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 содержимого 2"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Графический объект 2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1BC9BFE-80C0-4DA9-92DB-070C41E412BC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8097646">
            <a:off x="403102" y="-983359"/>
            <a:ext cx="2029968" cy="2029968"/>
          </a:xfrm>
          <a:prstGeom prst="rect">
            <a:avLst/>
          </a:prstGeom>
        </p:spPr>
      </p:pic>
      <p:sp>
        <p:nvSpPr>
          <p:cNvPr id="8" name="Прямоугольник 2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5ED01E4-35BF-4165-86B2-E3BDFD91DEE3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 rot="13508190">
            <a:off x="-1025089" y="458228"/>
            <a:ext cx="2029968" cy="2029968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Графический объект 8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7E6DD28-C71B-4484-973A-D12A27730009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902532">
            <a:off x="407892" y="1900474"/>
            <a:ext cx="2029968" cy="2029968"/>
          </a:xfrm>
          <a:prstGeom prst="rect">
            <a:avLst/>
          </a:prstGeom>
        </p:spPr>
      </p:pic>
      <p:sp>
        <p:nvSpPr>
          <p:cNvPr id="11" name="Прямоугольник 2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B403917-256D-4254-A12F-F8BD19470C42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 rot="18900000">
            <a:off x="413443" y="1923515"/>
            <a:ext cx="2029968" cy="2029968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Графический объект 1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B06A536-5FCB-4761-9EFF-D54BE44B1FD9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708786">
            <a:off x="-1021285" y="3355869"/>
            <a:ext cx="2029968" cy="2029968"/>
          </a:xfrm>
          <a:prstGeom prst="rect">
            <a:avLst/>
          </a:prstGeom>
        </p:spPr>
      </p:pic>
      <p:pic>
        <p:nvPicPr>
          <p:cNvPr id="13" name="Графический объект 1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B73C61F-3D48-4791-8280-D98D2C01E0C1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3489227">
            <a:off x="1859807" y="3357927"/>
            <a:ext cx="2029968" cy="2029968"/>
          </a:xfrm>
          <a:prstGeom prst="rect">
            <a:avLst/>
          </a:prstGeom>
        </p:spPr>
      </p:pic>
      <p:grpSp>
        <p:nvGrpSpPr>
          <p:cNvPr id="21" name="Группа 20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4213EEF-F759-4045-9F53-49C1B4ECED53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7411" y="5806395"/>
            <a:ext cx="2870810" cy="1000774"/>
            <a:chOff x="-13699" y="5839164"/>
            <a:chExt cx="2862790" cy="1000774"/>
          </a:xfrm>
        </p:grpSpPr>
        <p:sp>
          <p:nvSpPr>
            <p:cNvPr id="91" name="Freeform: Shape 9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EA4D38A-6ACD-4296-B454-E5BD7EAC7990}"/>
                </a:ext>
              </a:extLst>
            </p:cNvPr>
            <p:cNvSpPr/>
            <p:nvPr userDrawn="1"/>
          </p:nvSpPr>
          <p:spPr>
            <a:xfrm>
              <a:off x="-13699" y="5839164"/>
              <a:ext cx="2862790" cy="28868"/>
            </a:xfrm>
            <a:custGeom>
              <a:avLst/>
              <a:gdLst>
                <a:gd name="connsiteX0" fmla="*/ 0 w 2862790"/>
                <a:gd name="connsiteY0" fmla="*/ 0 h 28868"/>
                <a:gd name="connsiteX1" fmla="*/ 2862790 w 2862790"/>
                <a:gd name="connsiteY1" fmla="*/ 0 h 28868"/>
                <a:gd name="connsiteX2" fmla="*/ 2833921 w 2862790"/>
                <a:gd name="connsiteY2" fmla="*/ 28868 h 28868"/>
                <a:gd name="connsiteX3" fmla="*/ 28868 w 2862790"/>
                <a:gd name="connsiteY3" fmla="*/ 28868 h 28868"/>
                <a:gd name="connsiteX4" fmla="*/ 0 w 2862790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2790" h="28868">
                  <a:moveTo>
                    <a:pt x="0" y="0"/>
                  </a:moveTo>
                  <a:lnTo>
                    <a:pt x="2862790" y="0"/>
                  </a:lnTo>
                  <a:lnTo>
                    <a:pt x="2833921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4E32D04-F635-443B-B642-A509F0473CB5}"/>
                </a:ext>
              </a:extLst>
            </p:cNvPr>
            <p:cNvSpPr/>
            <p:nvPr userDrawn="1"/>
          </p:nvSpPr>
          <p:spPr>
            <a:xfrm>
              <a:off x="47246" y="5900109"/>
              <a:ext cx="2740900" cy="28868"/>
            </a:xfrm>
            <a:custGeom>
              <a:avLst/>
              <a:gdLst>
                <a:gd name="connsiteX0" fmla="*/ 0 w 2740900"/>
                <a:gd name="connsiteY0" fmla="*/ 0 h 28868"/>
                <a:gd name="connsiteX1" fmla="*/ 2740900 w 2740900"/>
                <a:gd name="connsiteY1" fmla="*/ 0 h 28868"/>
                <a:gd name="connsiteX2" fmla="*/ 2712032 w 2740900"/>
                <a:gd name="connsiteY2" fmla="*/ 28868 h 28868"/>
                <a:gd name="connsiteX3" fmla="*/ 28868 w 2740900"/>
                <a:gd name="connsiteY3" fmla="*/ 28868 h 28868"/>
                <a:gd name="connsiteX4" fmla="*/ 0 w 2740900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0900" h="28868">
                  <a:moveTo>
                    <a:pt x="0" y="0"/>
                  </a:moveTo>
                  <a:lnTo>
                    <a:pt x="2740900" y="0"/>
                  </a:lnTo>
                  <a:lnTo>
                    <a:pt x="2712032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95F7659-0C0B-4798-8392-E6B36B62DEA4}"/>
                </a:ext>
              </a:extLst>
            </p:cNvPr>
            <p:cNvSpPr/>
            <p:nvPr userDrawn="1"/>
          </p:nvSpPr>
          <p:spPr>
            <a:xfrm>
              <a:off x="108992" y="5960251"/>
              <a:ext cx="2619012" cy="29671"/>
            </a:xfrm>
            <a:custGeom>
              <a:avLst/>
              <a:gdLst>
                <a:gd name="connsiteX0" fmla="*/ 0 w 2619012"/>
                <a:gd name="connsiteY0" fmla="*/ 0 h 29671"/>
                <a:gd name="connsiteX1" fmla="*/ 2619012 w 2619012"/>
                <a:gd name="connsiteY1" fmla="*/ 0 h 29671"/>
                <a:gd name="connsiteX2" fmla="*/ 2590143 w 2619012"/>
                <a:gd name="connsiteY2" fmla="*/ 28868 h 29671"/>
                <a:gd name="connsiteX3" fmla="*/ 28067 w 2619012"/>
                <a:gd name="connsiteY3" fmla="*/ 29671 h 29671"/>
                <a:gd name="connsiteX4" fmla="*/ 28869 w 2619012"/>
                <a:gd name="connsiteY4" fmla="*/ 28869 h 29671"/>
                <a:gd name="connsiteX5" fmla="*/ 0 w 2619012"/>
                <a:gd name="connsiteY5" fmla="*/ 0 h 2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9012" h="29670">
                  <a:moveTo>
                    <a:pt x="0" y="0"/>
                  </a:moveTo>
                  <a:lnTo>
                    <a:pt x="2619012" y="0"/>
                  </a:lnTo>
                  <a:lnTo>
                    <a:pt x="2590143" y="28868"/>
                  </a:lnTo>
                  <a:lnTo>
                    <a:pt x="28067" y="29671"/>
                  </a:lnTo>
                  <a:lnTo>
                    <a:pt x="28869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BB69ABA-A9D2-4649-A1AB-E12AA2D2C8E7}"/>
                </a:ext>
              </a:extLst>
            </p:cNvPr>
            <p:cNvSpPr/>
            <p:nvPr userDrawn="1"/>
          </p:nvSpPr>
          <p:spPr>
            <a:xfrm>
              <a:off x="169937" y="6021196"/>
              <a:ext cx="2497122" cy="29670"/>
            </a:xfrm>
            <a:custGeom>
              <a:avLst/>
              <a:gdLst>
                <a:gd name="connsiteX0" fmla="*/ 0 w 2497122"/>
                <a:gd name="connsiteY0" fmla="*/ 0 h 29670"/>
                <a:gd name="connsiteX1" fmla="*/ 2497122 w 2497122"/>
                <a:gd name="connsiteY1" fmla="*/ 0 h 29670"/>
                <a:gd name="connsiteX2" fmla="*/ 2468254 w 2497122"/>
                <a:gd name="connsiteY2" fmla="*/ 28868 h 29670"/>
                <a:gd name="connsiteX3" fmla="*/ 28066 w 2497122"/>
                <a:gd name="connsiteY3" fmla="*/ 29670 h 29670"/>
                <a:gd name="connsiteX4" fmla="*/ 28868 w 2497122"/>
                <a:gd name="connsiteY4" fmla="*/ 28868 h 29670"/>
                <a:gd name="connsiteX5" fmla="*/ 0 w 2497122"/>
                <a:gd name="connsiteY5" fmla="*/ 0 h 2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7122" h="29670">
                  <a:moveTo>
                    <a:pt x="0" y="0"/>
                  </a:moveTo>
                  <a:lnTo>
                    <a:pt x="2497122" y="0"/>
                  </a:lnTo>
                  <a:lnTo>
                    <a:pt x="2468254" y="28868"/>
                  </a:lnTo>
                  <a:lnTo>
                    <a:pt x="28066" y="29670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B88CE23-E34F-470C-8C56-46C08322365F}"/>
                </a:ext>
              </a:extLst>
            </p:cNvPr>
            <p:cNvSpPr/>
            <p:nvPr userDrawn="1"/>
          </p:nvSpPr>
          <p:spPr>
            <a:xfrm>
              <a:off x="229279" y="6082140"/>
              <a:ext cx="2376837" cy="28869"/>
            </a:xfrm>
            <a:custGeom>
              <a:avLst/>
              <a:gdLst>
                <a:gd name="connsiteX0" fmla="*/ 0 w 2376837"/>
                <a:gd name="connsiteY0" fmla="*/ 0 h 28869"/>
                <a:gd name="connsiteX1" fmla="*/ 2376837 w 2376837"/>
                <a:gd name="connsiteY1" fmla="*/ 0 h 28869"/>
                <a:gd name="connsiteX2" fmla="*/ 2347968 w 2376837"/>
                <a:gd name="connsiteY2" fmla="*/ 28868 h 28869"/>
                <a:gd name="connsiteX3" fmla="*/ 28868 w 2376837"/>
                <a:gd name="connsiteY3" fmla="*/ 28869 h 28869"/>
                <a:gd name="connsiteX4" fmla="*/ 0 w 2376837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6837" h="28869">
                  <a:moveTo>
                    <a:pt x="0" y="0"/>
                  </a:moveTo>
                  <a:lnTo>
                    <a:pt x="2376837" y="0"/>
                  </a:lnTo>
                  <a:lnTo>
                    <a:pt x="2347968" y="28868"/>
                  </a:lnTo>
                  <a:lnTo>
                    <a:pt x="28868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5BCEDE2-961E-42E0-AF9C-3D070C974007}"/>
                </a:ext>
              </a:extLst>
            </p:cNvPr>
            <p:cNvSpPr/>
            <p:nvPr userDrawn="1"/>
          </p:nvSpPr>
          <p:spPr>
            <a:xfrm>
              <a:off x="290222" y="6143085"/>
              <a:ext cx="2254948" cy="28868"/>
            </a:xfrm>
            <a:custGeom>
              <a:avLst/>
              <a:gdLst>
                <a:gd name="connsiteX0" fmla="*/ 0 w 2254948"/>
                <a:gd name="connsiteY0" fmla="*/ 0 h 28868"/>
                <a:gd name="connsiteX1" fmla="*/ 2254948 w 2254948"/>
                <a:gd name="connsiteY1" fmla="*/ 0 h 28868"/>
                <a:gd name="connsiteX2" fmla="*/ 2226080 w 2254948"/>
                <a:gd name="connsiteY2" fmla="*/ 28868 h 28868"/>
                <a:gd name="connsiteX3" fmla="*/ 28868 w 2254948"/>
                <a:gd name="connsiteY3" fmla="*/ 28868 h 28868"/>
                <a:gd name="connsiteX4" fmla="*/ 0 w 2254948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948" h="28868">
                  <a:moveTo>
                    <a:pt x="0" y="0"/>
                  </a:moveTo>
                  <a:lnTo>
                    <a:pt x="2254948" y="0"/>
                  </a:lnTo>
                  <a:lnTo>
                    <a:pt x="2226080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B930397-7A2A-4C50-9EC9-7E3107D065D2}"/>
                </a:ext>
              </a:extLst>
            </p:cNvPr>
            <p:cNvSpPr/>
            <p:nvPr userDrawn="1"/>
          </p:nvSpPr>
          <p:spPr>
            <a:xfrm>
              <a:off x="351970" y="6203227"/>
              <a:ext cx="2133059" cy="29671"/>
            </a:xfrm>
            <a:custGeom>
              <a:avLst/>
              <a:gdLst>
                <a:gd name="connsiteX0" fmla="*/ 2133059 w 2133059"/>
                <a:gd name="connsiteY0" fmla="*/ 0 h 29671"/>
                <a:gd name="connsiteX1" fmla="*/ 2104190 w 2133059"/>
                <a:gd name="connsiteY1" fmla="*/ 28869 h 29671"/>
                <a:gd name="connsiteX2" fmla="*/ 28066 w 2133059"/>
                <a:gd name="connsiteY2" fmla="*/ 29671 h 29671"/>
                <a:gd name="connsiteX3" fmla="*/ 28868 w 2133059"/>
                <a:gd name="connsiteY3" fmla="*/ 28869 h 29671"/>
                <a:gd name="connsiteX4" fmla="*/ 0 w 2133059"/>
                <a:gd name="connsiteY4" fmla="*/ 1 h 29671"/>
                <a:gd name="connsiteX5" fmla="*/ 2133059 w 2133059"/>
                <a:gd name="connsiteY5" fmla="*/ 0 h 2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3059" h="29670">
                  <a:moveTo>
                    <a:pt x="2133059" y="0"/>
                  </a:moveTo>
                  <a:lnTo>
                    <a:pt x="2104190" y="28869"/>
                  </a:lnTo>
                  <a:lnTo>
                    <a:pt x="28066" y="29671"/>
                  </a:lnTo>
                  <a:lnTo>
                    <a:pt x="28868" y="28869"/>
                  </a:lnTo>
                  <a:lnTo>
                    <a:pt x="0" y="1"/>
                  </a:lnTo>
                  <a:lnTo>
                    <a:pt x="21330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CA98174-D81B-4241-92F9-D0D2028FFEA9}"/>
                </a:ext>
              </a:extLst>
            </p:cNvPr>
            <p:cNvSpPr/>
            <p:nvPr userDrawn="1"/>
          </p:nvSpPr>
          <p:spPr>
            <a:xfrm>
              <a:off x="411310" y="6264172"/>
              <a:ext cx="2012774" cy="28868"/>
            </a:xfrm>
            <a:custGeom>
              <a:avLst/>
              <a:gdLst>
                <a:gd name="connsiteX0" fmla="*/ 0 w 2012774"/>
                <a:gd name="connsiteY0" fmla="*/ 0 h 28868"/>
                <a:gd name="connsiteX1" fmla="*/ 2012774 w 2012774"/>
                <a:gd name="connsiteY1" fmla="*/ 0 h 28868"/>
                <a:gd name="connsiteX2" fmla="*/ 1983905 w 2012774"/>
                <a:gd name="connsiteY2" fmla="*/ 28868 h 28868"/>
                <a:gd name="connsiteX3" fmla="*/ 28868 w 2012774"/>
                <a:gd name="connsiteY3" fmla="*/ 28868 h 28868"/>
                <a:gd name="connsiteX4" fmla="*/ 0 w 2012774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2774" h="28868">
                  <a:moveTo>
                    <a:pt x="0" y="0"/>
                  </a:moveTo>
                  <a:lnTo>
                    <a:pt x="2012774" y="0"/>
                  </a:lnTo>
                  <a:lnTo>
                    <a:pt x="1983905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4CE4FB8-5E60-4288-B2FA-CF9316ED449F}"/>
                </a:ext>
              </a:extLst>
            </p:cNvPr>
            <p:cNvSpPr/>
            <p:nvPr userDrawn="1"/>
          </p:nvSpPr>
          <p:spPr>
            <a:xfrm>
              <a:off x="472255" y="6325117"/>
              <a:ext cx="1890884" cy="28868"/>
            </a:xfrm>
            <a:custGeom>
              <a:avLst/>
              <a:gdLst>
                <a:gd name="connsiteX0" fmla="*/ 0 w 1890884"/>
                <a:gd name="connsiteY0" fmla="*/ 0 h 28868"/>
                <a:gd name="connsiteX1" fmla="*/ 1890884 w 1890884"/>
                <a:gd name="connsiteY1" fmla="*/ 0 h 28868"/>
                <a:gd name="connsiteX2" fmla="*/ 1862016 w 1890884"/>
                <a:gd name="connsiteY2" fmla="*/ 28868 h 28868"/>
                <a:gd name="connsiteX3" fmla="*/ 28868 w 1890884"/>
                <a:gd name="connsiteY3" fmla="*/ 28868 h 28868"/>
                <a:gd name="connsiteX4" fmla="*/ 0 w 1890884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884" h="28868">
                  <a:moveTo>
                    <a:pt x="0" y="0"/>
                  </a:moveTo>
                  <a:lnTo>
                    <a:pt x="1890884" y="0"/>
                  </a:lnTo>
                  <a:lnTo>
                    <a:pt x="1862016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F69FE5C-0AF0-42F6-A721-9E2244C967AA}"/>
                </a:ext>
              </a:extLst>
            </p:cNvPr>
            <p:cNvSpPr/>
            <p:nvPr userDrawn="1"/>
          </p:nvSpPr>
          <p:spPr>
            <a:xfrm>
              <a:off x="533199" y="6386061"/>
              <a:ext cx="1768996" cy="28869"/>
            </a:xfrm>
            <a:custGeom>
              <a:avLst/>
              <a:gdLst>
                <a:gd name="connsiteX0" fmla="*/ 0 w 1768996"/>
                <a:gd name="connsiteY0" fmla="*/ 0 h 28869"/>
                <a:gd name="connsiteX1" fmla="*/ 1768996 w 1768996"/>
                <a:gd name="connsiteY1" fmla="*/ 0 h 28869"/>
                <a:gd name="connsiteX2" fmla="*/ 1740128 w 1768996"/>
                <a:gd name="connsiteY2" fmla="*/ 28868 h 28869"/>
                <a:gd name="connsiteX3" fmla="*/ 28869 w 1768996"/>
                <a:gd name="connsiteY3" fmla="*/ 28869 h 28869"/>
                <a:gd name="connsiteX4" fmla="*/ 0 w 1768996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8996" h="28869">
                  <a:moveTo>
                    <a:pt x="0" y="0"/>
                  </a:moveTo>
                  <a:lnTo>
                    <a:pt x="1768996" y="0"/>
                  </a:lnTo>
                  <a:lnTo>
                    <a:pt x="1740128" y="28868"/>
                  </a:lnTo>
                  <a:lnTo>
                    <a:pt x="28869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8311083-D41B-4770-B6A9-AFA83AAF2885}"/>
                </a:ext>
              </a:extLst>
            </p:cNvPr>
            <p:cNvSpPr/>
            <p:nvPr userDrawn="1"/>
          </p:nvSpPr>
          <p:spPr>
            <a:xfrm>
              <a:off x="594946" y="6446204"/>
              <a:ext cx="1647106" cy="29670"/>
            </a:xfrm>
            <a:custGeom>
              <a:avLst/>
              <a:gdLst>
                <a:gd name="connsiteX0" fmla="*/ 0 w 1647106"/>
                <a:gd name="connsiteY0" fmla="*/ 0 h 29670"/>
                <a:gd name="connsiteX1" fmla="*/ 1647106 w 1647106"/>
                <a:gd name="connsiteY1" fmla="*/ 0 h 29670"/>
                <a:gd name="connsiteX2" fmla="*/ 1618238 w 1647106"/>
                <a:gd name="connsiteY2" fmla="*/ 28868 h 29670"/>
                <a:gd name="connsiteX3" fmla="*/ 28066 w 1647106"/>
                <a:gd name="connsiteY3" fmla="*/ 29670 h 29670"/>
                <a:gd name="connsiteX4" fmla="*/ 28868 w 1647106"/>
                <a:gd name="connsiteY4" fmla="*/ 28868 h 29670"/>
                <a:gd name="connsiteX5" fmla="*/ 0 w 1647106"/>
                <a:gd name="connsiteY5" fmla="*/ 0 h 2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7106" h="29670">
                  <a:moveTo>
                    <a:pt x="0" y="0"/>
                  </a:moveTo>
                  <a:lnTo>
                    <a:pt x="1647106" y="0"/>
                  </a:lnTo>
                  <a:lnTo>
                    <a:pt x="1618238" y="28868"/>
                  </a:lnTo>
                  <a:lnTo>
                    <a:pt x="28066" y="29670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30A62EE-9416-445D-B0B2-018F008614B8}"/>
                </a:ext>
              </a:extLst>
            </p:cNvPr>
            <p:cNvSpPr/>
            <p:nvPr userDrawn="1"/>
          </p:nvSpPr>
          <p:spPr>
            <a:xfrm>
              <a:off x="654287" y="6507148"/>
              <a:ext cx="1526821" cy="28869"/>
            </a:xfrm>
            <a:custGeom>
              <a:avLst/>
              <a:gdLst>
                <a:gd name="connsiteX0" fmla="*/ 0 w 1526821"/>
                <a:gd name="connsiteY0" fmla="*/ 0 h 28869"/>
                <a:gd name="connsiteX1" fmla="*/ 1526821 w 1526821"/>
                <a:gd name="connsiteY1" fmla="*/ 0 h 28869"/>
                <a:gd name="connsiteX2" fmla="*/ 1497952 w 1526821"/>
                <a:gd name="connsiteY2" fmla="*/ 28868 h 28869"/>
                <a:gd name="connsiteX3" fmla="*/ 28868 w 1526821"/>
                <a:gd name="connsiteY3" fmla="*/ 28869 h 28869"/>
                <a:gd name="connsiteX4" fmla="*/ 0 w 1526821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6821" h="28869">
                  <a:moveTo>
                    <a:pt x="0" y="0"/>
                  </a:moveTo>
                  <a:lnTo>
                    <a:pt x="1526821" y="0"/>
                  </a:lnTo>
                  <a:lnTo>
                    <a:pt x="1497952" y="28868"/>
                  </a:lnTo>
                  <a:lnTo>
                    <a:pt x="28868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A92E211-EBEF-4E62-97FD-46ECC42436DF}"/>
                </a:ext>
              </a:extLst>
            </p:cNvPr>
            <p:cNvSpPr/>
            <p:nvPr userDrawn="1"/>
          </p:nvSpPr>
          <p:spPr>
            <a:xfrm>
              <a:off x="715231" y="6568093"/>
              <a:ext cx="1404932" cy="28868"/>
            </a:xfrm>
            <a:custGeom>
              <a:avLst/>
              <a:gdLst>
                <a:gd name="connsiteX0" fmla="*/ 0 w 1404932"/>
                <a:gd name="connsiteY0" fmla="*/ 0 h 28868"/>
                <a:gd name="connsiteX1" fmla="*/ 1404932 w 1404932"/>
                <a:gd name="connsiteY1" fmla="*/ 0 h 28868"/>
                <a:gd name="connsiteX2" fmla="*/ 1376064 w 1404932"/>
                <a:gd name="connsiteY2" fmla="*/ 28868 h 28868"/>
                <a:gd name="connsiteX3" fmla="*/ 28868 w 1404932"/>
                <a:gd name="connsiteY3" fmla="*/ 28868 h 28868"/>
                <a:gd name="connsiteX4" fmla="*/ 0 w 1404932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4932" h="28868">
                  <a:moveTo>
                    <a:pt x="0" y="0"/>
                  </a:moveTo>
                  <a:lnTo>
                    <a:pt x="1404932" y="0"/>
                  </a:lnTo>
                  <a:lnTo>
                    <a:pt x="1376064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C8A63A1-564C-478A-B490-96E1C76014CC}"/>
                </a:ext>
              </a:extLst>
            </p:cNvPr>
            <p:cNvSpPr/>
            <p:nvPr userDrawn="1"/>
          </p:nvSpPr>
          <p:spPr>
            <a:xfrm>
              <a:off x="776977" y="6628235"/>
              <a:ext cx="1283044" cy="29671"/>
            </a:xfrm>
            <a:custGeom>
              <a:avLst/>
              <a:gdLst>
                <a:gd name="connsiteX0" fmla="*/ 1283044 w 1283044"/>
                <a:gd name="connsiteY0" fmla="*/ 0 h 29671"/>
                <a:gd name="connsiteX1" fmla="*/ 1254175 w 1283044"/>
                <a:gd name="connsiteY1" fmla="*/ 28869 h 29671"/>
                <a:gd name="connsiteX2" fmla="*/ 28067 w 1283044"/>
                <a:gd name="connsiteY2" fmla="*/ 29671 h 29671"/>
                <a:gd name="connsiteX3" fmla="*/ 28869 w 1283044"/>
                <a:gd name="connsiteY3" fmla="*/ 28869 h 29671"/>
                <a:gd name="connsiteX4" fmla="*/ 0 w 1283044"/>
                <a:gd name="connsiteY4" fmla="*/ 1 h 29671"/>
                <a:gd name="connsiteX5" fmla="*/ 1283044 w 1283044"/>
                <a:gd name="connsiteY5" fmla="*/ 0 h 2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3044" h="29670">
                  <a:moveTo>
                    <a:pt x="1283044" y="0"/>
                  </a:moveTo>
                  <a:lnTo>
                    <a:pt x="1254175" y="28869"/>
                  </a:lnTo>
                  <a:lnTo>
                    <a:pt x="28067" y="29671"/>
                  </a:lnTo>
                  <a:lnTo>
                    <a:pt x="28869" y="28869"/>
                  </a:lnTo>
                  <a:lnTo>
                    <a:pt x="0" y="1"/>
                  </a:lnTo>
                  <a:lnTo>
                    <a:pt x="128304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162FC41-462F-4E99-AACA-F5B9C804FB14}"/>
                </a:ext>
              </a:extLst>
            </p:cNvPr>
            <p:cNvSpPr/>
            <p:nvPr userDrawn="1"/>
          </p:nvSpPr>
          <p:spPr>
            <a:xfrm>
              <a:off x="837922" y="6689180"/>
              <a:ext cx="1161154" cy="29670"/>
            </a:xfrm>
            <a:custGeom>
              <a:avLst/>
              <a:gdLst>
                <a:gd name="connsiteX0" fmla="*/ 0 w 1161154"/>
                <a:gd name="connsiteY0" fmla="*/ 0 h 29670"/>
                <a:gd name="connsiteX1" fmla="*/ 1161154 w 1161154"/>
                <a:gd name="connsiteY1" fmla="*/ 0 h 29670"/>
                <a:gd name="connsiteX2" fmla="*/ 1132285 w 1161154"/>
                <a:gd name="connsiteY2" fmla="*/ 28868 h 29670"/>
                <a:gd name="connsiteX3" fmla="*/ 28066 w 1161154"/>
                <a:gd name="connsiteY3" fmla="*/ 29670 h 29670"/>
                <a:gd name="connsiteX4" fmla="*/ 28868 w 1161154"/>
                <a:gd name="connsiteY4" fmla="*/ 28868 h 29670"/>
                <a:gd name="connsiteX5" fmla="*/ 0 w 1161154"/>
                <a:gd name="connsiteY5" fmla="*/ 0 h 2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1154" h="29670">
                  <a:moveTo>
                    <a:pt x="0" y="0"/>
                  </a:moveTo>
                  <a:lnTo>
                    <a:pt x="1161154" y="0"/>
                  </a:lnTo>
                  <a:lnTo>
                    <a:pt x="1132285" y="28868"/>
                  </a:lnTo>
                  <a:lnTo>
                    <a:pt x="28066" y="29670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F9B61AC-B03D-4064-9DE6-9818F53F333C}"/>
                </a:ext>
              </a:extLst>
            </p:cNvPr>
            <p:cNvSpPr/>
            <p:nvPr userDrawn="1"/>
          </p:nvSpPr>
          <p:spPr>
            <a:xfrm>
              <a:off x="897263" y="6750124"/>
              <a:ext cx="1040868" cy="28869"/>
            </a:xfrm>
            <a:custGeom>
              <a:avLst/>
              <a:gdLst>
                <a:gd name="connsiteX0" fmla="*/ 0 w 1040868"/>
                <a:gd name="connsiteY0" fmla="*/ 0 h 28869"/>
                <a:gd name="connsiteX1" fmla="*/ 1040868 w 1040868"/>
                <a:gd name="connsiteY1" fmla="*/ 0 h 28869"/>
                <a:gd name="connsiteX2" fmla="*/ 1012000 w 1040868"/>
                <a:gd name="connsiteY2" fmla="*/ 28869 h 28869"/>
                <a:gd name="connsiteX3" fmla="*/ 28868 w 1040868"/>
                <a:gd name="connsiteY3" fmla="*/ 28869 h 28869"/>
                <a:gd name="connsiteX4" fmla="*/ 0 w 1040868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0868" h="28869">
                  <a:moveTo>
                    <a:pt x="0" y="0"/>
                  </a:moveTo>
                  <a:lnTo>
                    <a:pt x="1040868" y="0"/>
                  </a:lnTo>
                  <a:lnTo>
                    <a:pt x="1012000" y="28869"/>
                  </a:lnTo>
                  <a:lnTo>
                    <a:pt x="28868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104BA00-790F-438D-AC93-117E23CF2099}"/>
                </a:ext>
              </a:extLst>
            </p:cNvPr>
            <p:cNvSpPr/>
            <p:nvPr userDrawn="1"/>
          </p:nvSpPr>
          <p:spPr>
            <a:xfrm>
              <a:off x="958207" y="6811069"/>
              <a:ext cx="918980" cy="28869"/>
            </a:xfrm>
            <a:custGeom>
              <a:avLst/>
              <a:gdLst>
                <a:gd name="connsiteX0" fmla="*/ 0 w 918980"/>
                <a:gd name="connsiteY0" fmla="*/ 0 h 28869"/>
                <a:gd name="connsiteX1" fmla="*/ 918980 w 918980"/>
                <a:gd name="connsiteY1" fmla="*/ 0 h 28869"/>
                <a:gd name="connsiteX2" fmla="*/ 890112 w 918980"/>
                <a:gd name="connsiteY2" fmla="*/ 28868 h 28869"/>
                <a:gd name="connsiteX3" fmla="*/ 28869 w 918980"/>
                <a:gd name="connsiteY3" fmla="*/ 28869 h 28869"/>
                <a:gd name="connsiteX4" fmla="*/ 0 w 918980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8980" h="28869">
                  <a:moveTo>
                    <a:pt x="0" y="0"/>
                  </a:moveTo>
                  <a:lnTo>
                    <a:pt x="918980" y="0"/>
                  </a:lnTo>
                  <a:lnTo>
                    <a:pt x="890112" y="28868"/>
                  </a:lnTo>
                  <a:lnTo>
                    <a:pt x="28869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01" name="Полилиния: фигура 100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88A3CD7-1915-41CF-9FB5-E6FEDCA8F19C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793659" y="5801762"/>
            <a:ext cx="1075475" cy="1058335"/>
          </a:xfrm>
          <a:custGeom>
            <a:avLst/>
            <a:gdLst>
              <a:gd name="connsiteX0" fmla="*/ 1062720 w 1062720"/>
              <a:gd name="connsiteY0" fmla="*/ 0 h 1062720"/>
              <a:gd name="connsiteX1" fmla="*/ 1062720 w 1062720"/>
              <a:gd name="connsiteY1" fmla="*/ 1062720 h 1062720"/>
              <a:gd name="connsiteX2" fmla="*/ 0 w 1062720"/>
              <a:gd name="connsiteY2" fmla="*/ 1062720 h 1062720"/>
              <a:gd name="connsiteX3" fmla="*/ 1062720 w 1062720"/>
              <a:gd name="connsiteY3" fmla="*/ 0 h 1062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2720" h="1062720">
                <a:moveTo>
                  <a:pt x="1062720" y="0"/>
                </a:moveTo>
                <a:lnTo>
                  <a:pt x="1062720" y="1062720"/>
                </a:lnTo>
                <a:lnTo>
                  <a:pt x="0" y="1062720"/>
                </a:lnTo>
                <a:lnTo>
                  <a:pt x="106272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163" name="Полилиния: фигура 16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FEE07693-1822-40D4-88A4-0F663C787D7E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35546" y="6829131"/>
            <a:ext cx="918980" cy="28869"/>
          </a:xfrm>
          <a:custGeom>
            <a:avLst/>
            <a:gdLst>
              <a:gd name="connsiteX0" fmla="*/ 0 w 918980"/>
              <a:gd name="connsiteY0" fmla="*/ 0 h 28869"/>
              <a:gd name="connsiteX1" fmla="*/ 918980 w 918980"/>
              <a:gd name="connsiteY1" fmla="*/ 0 h 28869"/>
              <a:gd name="connsiteX2" fmla="*/ 890112 w 918980"/>
              <a:gd name="connsiteY2" fmla="*/ 28868 h 28869"/>
              <a:gd name="connsiteX3" fmla="*/ 28869 w 918980"/>
              <a:gd name="connsiteY3" fmla="*/ 28869 h 28869"/>
              <a:gd name="connsiteX4" fmla="*/ 0 w 918980"/>
              <a:gd name="connsiteY4" fmla="*/ 0 h 2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8980" h="28869">
                <a:moveTo>
                  <a:pt x="0" y="0"/>
                </a:moveTo>
                <a:lnTo>
                  <a:pt x="918980" y="0"/>
                </a:lnTo>
                <a:lnTo>
                  <a:pt x="890112" y="28868"/>
                </a:lnTo>
                <a:lnTo>
                  <a:pt x="28869" y="288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8142DAF-BE54-C239-5685-89D55E027E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20440" y="896111"/>
            <a:ext cx="7889768" cy="2039341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A2EBD71-EB16-773C-A6CB-C6E1259AE70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3520440" y="3259056"/>
            <a:ext cx="2994660" cy="3006531"/>
          </a:xfrm>
        </p:spPr>
        <p:txBody>
          <a:bodyPr rtlCol="0">
            <a:normAutofit/>
          </a:bodyPr>
          <a:lstStyle>
            <a:lvl1pPr marL="285750" indent="-285750">
              <a:lnSpc>
                <a:spcPts val="2000"/>
              </a:lnSpc>
              <a:buFont typeface="Arial" panose="020B0604020202020204" pitchFamily="34" charset="0"/>
              <a:buChar char="•"/>
              <a:defRPr lang="ru-RU" sz="1800"/>
            </a:lvl1pPr>
            <a:lvl2pPr>
              <a:lnSpc>
                <a:spcPts val="2000"/>
              </a:lnSpc>
              <a:defRPr lang="ru-RU" sz="1800"/>
            </a:lvl2pPr>
            <a:lvl3pPr>
              <a:lnSpc>
                <a:spcPts val="2000"/>
              </a:lnSpc>
              <a:defRPr lang="ru-RU" sz="1800"/>
            </a:lvl3pPr>
            <a:lvl4pPr>
              <a:lnSpc>
                <a:spcPts val="2000"/>
              </a:lnSpc>
              <a:defRPr lang="ru-RU" sz="1800"/>
            </a:lvl4pPr>
            <a:lvl5pPr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6944BE1-9937-7EA2-AA56-336B8D5CAAD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826432" y="3253740"/>
            <a:ext cx="4580088" cy="3006531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None/>
              <a:defRPr lang="ru-RU" sz="1800"/>
            </a:lvl1pPr>
            <a:lvl2pPr marL="457200">
              <a:lnSpc>
                <a:spcPts val="2000"/>
              </a:lnSpc>
              <a:defRPr lang="ru-RU" sz="1800"/>
            </a:lvl2pPr>
            <a:lvl3pPr marL="914400">
              <a:lnSpc>
                <a:spcPts val="2000"/>
              </a:lnSpc>
              <a:defRPr lang="ru-RU" sz="1800"/>
            </a:lvl3pPr>
            <a:lvl4pPr marL="1371600">
              <a:lnSpc>
                <a:spcPts val="2000"/>
              </a:lnSpc>
              <a:defRPr lang="ru-RU" sz="1800"/>
            </a:lvl4pPr>
            <a:lvl5pPr marL="1828800"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209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A56B3AA-5CA2-4004-8F95-11FD7B895D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523723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5DB7797-4181-47CD-B5A9-BDEA184A10DD}" type="datetime1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20.01.2026</a:t>
            </a:fld>
            <a:endParaRPr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10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7D92F37-472D-4CCB-AA97-FA42E5607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2161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>
                <a:solidFill>
                  <a:prstClr val="black">
                    <a:lumMod val="75000"/>
                    <a:lumOff val="2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211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0E89FFF-230F-4CBA-A6BC-D887B3FFA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49320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023757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+ рисунок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7877" y="898524"/>
            <a:ext cx="7606895" cy="2029967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27" name="Рисунок 26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1CF25F4-1889-5FE4-9BE0-413C509639D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1337" y="9212"/>
            <a:ext cx="2029967" cy="4850544"/>
          </a:xfrm>
          <a:custGeom>
            <a:avLst/>
            <a:gdLst>
              <a:gd name="connsiteX0" fmla="*/ 0 w 2029967"/>
              <a:gd name="connsiteY0" fmla="*/ 0 h 4850544"/>
              <a:gd name="connsiteX1" fmla="*/ 2029967 w 2029967"/>
              <a:gd name="connsiteY1" fmla="*/ 0 h 4850544"/>
              <a:gd name="connsiteX2" fmla="*/ 2029967 w 2029967"/>
              <a:gd name="connsiteY2" fmla="*/ 4850544 h 4850544"/>
              <a:gd name="connsiteX3" fmla="*/ 2025599 w 2029967"/>
              <a:gd name="connsiteY3" fmla="*/ 4850544 h 4850544"/>
              <a:gd name="connsiteX4" fmla="*/ 2 w 2029967"/>
              <a:gd name="connsiteY4" fmla="*/ 2824947 h 4850544"/>
              <a:gd name="connsiteX5" fmla="*/ 2 w 2029967"/>
              <a:gd name="connsiteY5" fmla="*/ 4850544 h 4850544"/>
              <a:gd name="connsiteX6" fmla="*/ 0 w 2029967"/>
              <a:gd name="connsiteY6" fmla="*/ 4850544 h 4850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9967" h="4850544">
                <a:moveTo>
                  <a:pt x="0" y="0"/>
                </a:moveTo>
                <a:lnTo>
                  <a:pt x="2029967" y="0"/>
                </a:lnTo>
                <a:lnTo>
                  <a:pt x="2029967" y="4850544"/>
                </a:lnTo>
                <a:lnTo>
                  <a:pt x="2025599" y="4850544"/>
                </a:lnTo>
                <a:lnTo>
                  <a:pt x="2" y="2824947"/>
                </a:lnTo>
                <a:lnTo>
                  <a:pt x="2" y="4850544"/>
                </a:lnTo>
                <a:lnTo>
                  <a:pt x="0" y="4850544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marL="0" indent="0" algn="l">
              <a:buNone/>
              <a:defRPr lang="ru-RU" sz="2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Щелкните значок, чтобы вставить рисунок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CC28908-2548-441C-BE9D-8728E1FC84C0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11339" y="4863266"/>
            <a:ext cx="2029968" cy="200489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pic>
        <p:nvPicPr>
          <p:cNvPr id="35" name="Рисунок 3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31DC170-FB16-45F8-B62C-DCAB2B9AC310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38" y="5865203"/>
            <a:ext cx="2019299" cy="999451"/>
          </a:xfrm>
          <a:prstGeom prst="rect">
            <a:avLst/>
          </a:prstGeom>
        </p:spPr>
      </p:pic>
      <p:sp>
        <p:nvSpPr>
          <p:cNvPr id="5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DE2E4A5-BFB0-8F89-C606-A1581EB9FC6E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3803953" y="3259138"/>
            <a:ext cx="7615274" cy="2978150"/>
          </a:xfrm>
        </p:spPr>
        <p:txBody>
          <a:bodyPr rtlCol="0">
            <a:normAutofit/>
          </a:bodyPr>
          <a:lstStyle>
            <a:lvl1pPr marL="285750" indent="-285750">
              <a:lnSpc>
                <a:spcPts val="2000"/>
              </a:lnSpc>
              <a:buFont typeface="Arial" panose="020B0604020202020204" pitchFamily="34" charset="0"/>
              <a:buChar char="•"/>
              <a:defRPr lang="ru-RU" sz="1800">
                <a:solidFill>
                  <a:schemeClr val="tx2"/>
                </a:solidFill>
              </a:defRPr>
            </a:lvl1pPr>
            <a:lvl2pPr marL="685800">
              <a:lnSpc>
                <a:spcPts val="2000"/>
              </a:lnSpc>
              <a:defRPr lang="ru-RU" sz="1800">
                <a:solidFill>
                  <a:schemeClr val="tx2"/>
                </a:solidFill>
              </a:defRPr>
            </a:lvl2pPr>
            <a:lvl3pPr marL="1143000">
              <a:lnSpc>
                <a:spcPts val="2000"/>
              </a:lnSpc>
              <a:defRPr lang="ru-RU" sz="1800">
                <a:solidFill>
                  <a:schemeClr val="tx2"/>
                </a:solidFill>
              </a:defRPr>
            </a:lvl3pPr>
            <a:lvl4pPr marL="1600200">
              <a:lnSpc>
                <a:spcPts val="2000"/>
              </a:lnSpc>
              <a:defRPr lang="ru-RU" sz="1800">
                <a:solidFill>
                  <a:schemeClr val="tx2"/>
                </a:solidFill>
              </a:defRPr>
            </a:lvl4pPr>
            <a:lvl5pPr marL="2057400">
              <a:lnSpc>
                <a:spcPts val="2000"/>
              </a:lnSpc>
              <a:defRPr lang="ru-RU" sz="18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9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2B0C6B8-E2CB-460E-BBC8-AC4339C89D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03953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C004378C-9E70-4468-902D-B2C5D4BE5051}" type="datetime1">
              <a:rPr lang="ru-RU" smtClean="0">
                <a:solidFill>
                  <a:prstClr val="white"/>
                </a:solidFill>
              </a:rPr>
              <a:pPr/>
              <a:t>20.01.2026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70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33844D3-0FDA-4C97-9B21-5021A38E4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88630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prstClr val="white"/>
                </a:solidFill>
              </a:rPr>
              <a:t>Заголовок презентации</a:t>
            </a:r>
          </a:p>
        </p:txBody>
      </p:sp>
      <p:sp>
        <p:nvSpPr>
          <p:cNvPr id="71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C059538-F80F-46C9-80EB-AC9B56DD0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2027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78F81CD-65D4-6CA1-E2C2-34DF58B566B2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1000" y="0"/>
            <a:ext cx="1015984" cy="6858000"/>
            <a:chOff x="-1000" y="0"/>
            <a:chExt cx="1015984" cy="6858000"/>
          </a:xfrm>
        </p:grpSpPr>
        <p:sp>
          <p:nvSpPr>
            <p:cNvPr id="10" name="Rectangle 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419657A-6BE9-88F7-BE4C-6BF3C13F7E91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4828032"/>
              <a:ext cx="1014984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BBB2BB8E-26BE-8FBF-1C62-4F42858193C1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2833299"/>
              <a:ext cx="1014984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864BEFA-BF82-8BAF-1977-518DCAB0F3EC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0"/>
              <a:ext cx="1014984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3" name="Рисунок 1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4C6E7FC-E03B-5EE2-7126-8CC1FBCB9DC3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462818" y="552957"/>
              <a:ext cx="1828800" cy="905164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59957EF-0F68-275E-1FFC-87388D717462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2029863"/>
              <a:ext cx="1014984" cy="81295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CECEEA3-55C1-1632-4F14-7E57A802667B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0800000">
              <a:off x="100582" y="2932749"/>
              <a:ext cx="914400" cy="182880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6" name="Графический объект 15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6290E86-B21F-0C88-099F-07B046CA1D4B}"/>
                </a:ext>
                <a:ext uri="{C183D7F6-B498-43B3-948B-1728B52AA6E4}">
  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-457200" y="5380762"/>
              <a:ext cx="1828800" cy="914400"/>
            </a:xfrm>
            <a:prstGeom prst="rect">
              <a:avLst/>
            </a:prstGeom>
          </p:spPr>
        </p:pic>
      </p:grpSp>
      <p:sp>
        <p:nvSpPr>
          <p:cNvPr id="26" name="Прямоугольник 2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489F066-AA0F-D3C7-739B-15808100E736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11339" y="2834159"/>
            <a:ext cx="2029968" cy="2029968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798737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+ таблица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0" y="896112"/>
            <a:ext cx="10668000" cy="1325563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7" name="Прямоугольник 2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B92D86A-5036-415A-B056-A55CB2E0C2C9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11177016" y="0"/>
            <a:ext cx="1014984" cy="1014984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70FC509-0D49-9500-59C9-DAE0A699FB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2417197"/>
            <a:ext cx="4278313" cy="3737541"/>
          </a:xfrm>
        </p:spPr>
        <p:txBody>
          <a:bodyPr vert="horz" lIns="91440" tIns="45720" rIns="91440" bIns="45720" rtlCol="0">
            <a:normAutofit/>
          </a:bodyPr>
          <a:lstStyle>
            <a:lvl1pPr>
              <a:spcBef>
                <a:spcPct val="0"/>
              </a:spcBef>
              <a:spcAft>
                <a:spcPts val="1200"/>
              </a:spcAft>
              <a:defRPr lang="ru-RU" sz="1800" smtClean="0"/>
            </a:lvl1pPr>
            <a:lvl2pPr>
              <a:spcBef>
                <a:spcPct val="0"/>
              </a:spcBef>
              <a:spcAft>
                <a:spcPts val="1200"/>
              </a:spcAft>
              <a:defRPr lang="ru-RU" sz="1800" smtClean="0"/>
            </a:lvl2pPr>
            <a:lvl3pPr>
              <a:spcBef>
                <a:spcPct val="0"/>
              </a:spcBef>
              <a:spcAft>
                <a:spcPts val="1200"/>
              </a:spcAft>
              <a:defRPr lang="ru-RU" sz="1800" smtClean="0"/>
            </a:lvl3pPr>
            <a:lvl4pPr>
              <a:spcBef>
                <a:spcPct val="0"/>
              </a:spcBef>
              <a:spcAft>
                <a:spcPts val="1200"/>
              </a:spcAft>
              <a:defRPr lang="ru-RU" sz="1800" smtClean="0"/>
            </a:lvl4pPr>
            <a:lvl5pPr>
              <a:spcBef>
                <a:spcPct val="0"/>
              </a:spcBef>
              <a:spcAft>
                <a:spcPts val="1200"/>
              </a:spcAft>
              <a:defRPr lang="ru-RU" sz="1800"/>
            </a:lvl5pPr>
          </a:lstStyle>
          <a:p>
            <a:pPr lvl="0" rtl="0"/>
            <a:r>
              <a:rPr lang="ru-RU"/>
              <a:t>Текст слайда </a:t>
            </a:r>
          </a:p>
          <a:p>
            <a:pPr marL="685800" lvl="1" indent="-228600" rtl="0"/>
            <a:r>
              <a:rPr lang="ru-RU"/>
              <a:t>Второй уровень</a:t>
            </a:r>
          </a:p>
          <a:p>
            <a:pPr marL="1143000" lvl="2" indent="-228600" rtl="0"/>
            <a:r>
              <a:rPr lang="ru-RU"/>
              <a:t>Третий уровень</a:t>
            </a:r>
          </a:p>
          <a:p>
            <a:pPr marL="1600200" lvl="3" indent="-228600" rtl="0"/>
            <a:r>
              <a:rPr lang="ru-RU"/>
              <a:t>Четвертый уровень</a:t>
            </a:r>
          </a:p>
          <a:p>
            <a:pPr marL="2057400" lvl="4" indent="-228600" rtl="0"/>
            <a:r>
              <a:rPr lang="ru-RU"/>
              <a:t>Пятый уровень</a:t>
            </a:r>
          </a:p>
        </p:txBody>
      </p:sp>
      <p:sp>
        <p:nvSpPr>
          <p:cNvPr id="8" name="Заполнитель таблицы 7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113F543-A373-5951-EBF3-7E283EE52F0B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5241471" y="2417763"/>
            <a:ext cx="6188529" cy="3736975"/>
          </a:xfrm>
        </p:spPr>
        <p:txBody>
          <a:bodyPr rtlCol="0"/>
          <a:lstStyle>
            <a:lvl1pPr>
              <a:defRPr lang="ru-RU"/>
            </a:lvl1pPr>
          </a:lstStyle>
          <a:p>
            <a:pPr rtl="0"/>
            <a:r>
              <a:rPr lang="ru-RU"/>
              <a:t>Щелкните значок, чтобы вставить таблицу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D4C80AE-01F3-AAB6-99EF-DB1B5934CF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443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9F1B9306-BD87-48B0-8BFF-F02A8DDF8681}" type="datetime1">
              <a:rPr lang="ru-RU" smtClean="0">
                <a:solidFill>
                  <a:prstClr val="black"/>
                </a:solidFill>
              </a:rPr>
              <a:pPr/>
              <a:t>20.01.2026</a:t>
            </a:fld>
            <a:endParaRPr>
              <a:solidFill>
                <a:prstClr val="black"/>
              </a:solidFill>
            </a:endParaRP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0241B24-8629-6BC2-C72F-A156F0624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73449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r>
              <a:rPr>
                <a:solidFill>
                  <a:prstClr val="black"/>
                </a:solidFill>
              </a:rPr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67FBBF9-1C14-3371-F0AC-507FFCAB3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8175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black"/>
                </a:solidFill>
              </a:rPr>
              <a:pPr/>
              <a:t>‹#›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389051"/>
      </p:ext>
    </p:extLst>
  </p:cSld>
  <p:clrMapOvr>
    <a:masterClrMapping/>
  </p:clrMapOvr>
  <p:transition>
    <p:wipe dir="r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 содержимого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6ACA106-0FC3-4FE9-9338-4AC3D15608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52574" y="896111"/>
            <a:ext cx="9866540" cy="1358140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9F1898E-3E74-4E43-A202-1A6640227466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014984" cy="6858000"/>
            <a:chOff x="0" y="0"/>
            <a:chExt cx="1014984" cy="6858000"/>
          </a:xfrm>
        </p:grpSpPr>
        <p:sp>
          <p:nvSpPr>
            <p:cNvPr id="33" name="Rectangle 32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14776F7-F8A5-4235-8C8D-17F0E4F45B03}"/>
                </a:ext>
              </a:extLst>
            </p:cNvPr>
            <p:cNvSpPr/>
            <p:nvPr userDrawn="1"/>
          </p:nvSpPr>
          <p:spPr>
            <a:xfrm>
              <a:off x="0" y="4828032"/>
              <a:ext cx="1014984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9F301899-34C1-47B4-B5CD-F77BA341C0F9}"/>
                </a:ext>
              </a:extLst>
            </p:cNvPr>
            <p:cNvSpPr/>
            <p:nvPr userDrawn="1"/>
          </p:nvSpPr>
          <p:spPr>
            <a:xfrm>
              <a:off x="0" y="2833299"/>
              <a:ext cx="1014984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66E9363-03B7-439D-8B5E-0665E48F046E}"/>
                </a:ext>
              </a:extLst>
            </p:cNvPr>
            <p:cNvSpPr/>
            <p:nvPr userDrawn="1"/>
          </p:nvSpPr>
          <p:spPr>
            <a:xfrm>
              <a:off x="0" y="0"/>
              <a:ext cx="1014984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432F5F5-1688-44BD-B071-A62C04824FB8}"/>
                </a:ext>
              </a:extLst>
            </p:cNvPr>
            <p:cNvSpPr/>
            <p:nvPr userDrawn="1"/>
          </p:nvSpPr>
          <p:spPr>
            <a:xfrm>
              <a:off x="0" y="2029863"/>
              <a:ext cx="1014984" cy="81295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89FF8F5-F7B8-46B0-BB03-FE972A6832E7}"/>
                </a:ext>
              </a:extLst>
            </p:cNvPr>
            <p:cNvSpPr/>
            <p:nvPr userDrawn="1"/>
          </p:nvSpPr>
          <p:spPr>
            <a:xfrm rot="10800000">
              <a:off x="100582" y="2936725"/>
              <a:ext cx="914400" cy="182880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48" name="Графический объект 47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1EB8EE7-3843-4CA8-879D-5D985DAA0D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-457200" y="5416459"/>
              <a:ext cx="1828800" cy="914400"/>
            </a:xfrm>
            <a:prstGeom prst="rect">
              <a:avLst/>
            </a:prstGeom>
          </p:spPr>
        </p:pic>
        <p:pic>
          <p:nvPicPr>
            <p:cNvPr id="50" name="Графический объект 49">
              <a:extLst>
                <a:ext uri="{FF2B5EF4-FFF2-40B4-BE49-F238E27FC236}">
  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FF0EEFD-0038-4A2F-AD3B-01A98EFF5CF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-457200" y="563329"/>
              <a:ext cx="1828800" cy="914400"/>
            </a:xfrm>
            <a:prstGeom prst="rect">
              <a:avLst/>
            </a:prstGeom>
          </p:spPr>
        </p:pic>
      </p:grpSp>
      <p:sp>
        <p:nvSpPr>
          <p:cNvPr id="3" name="Объек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8A650232-76AA-C9E3-F846-8DB1B44E5AF3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552575" y="2481940"/>
            <a:ext cx="6477952" cy="3635831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lang="ru-RU" sz="1800">
                <a:solidFill>
                  <a:schemeClr val="bg1"/>
                </a:solidFill>
              </a:defRPr>
            </a:lvl1pPr>
            <a:lvl2pPr marL="457200">
              <a:lnSpc>
                <a:spcPct val="100000"/>
              </a:lnSpc>
              <a:spcAft>
                <a:spcPts val="600"/>
              </a:spcAft>
              <a:defRPr lang="ru-RU" sz="1800">
                <a:solidFill>
                  <a:schemeClr val="bg1"/>
                </a:solidFill>
              </a:defRPr>
            </a:lvl2pPr>
            <a:lvl3pPr marL="914400">
              <a:lnSpc>
                <a:spcPct val="100000"/>
              </a:lnSpc>
              <a:spcAft>
                <a:spcPts val="600"/>
              </a:spcAft>
              <a:defRPr lang="ru-RU" sz="1800">
                <a:solidFill>
                  <a:schemeClr val="bg1"/>
                </a:solidFill>
              </a:defRPr>
            </a:lvl3pPr>
            <a:lvl4pPr marL="1371600">
              <a:lnSpc>
                <a:spcPct val="100000"/>
              </a:lnSpc>
              <a:spcAft>
                <a:spcPts val="600"/>
              </a:spcAft>
              <a:defRPr lang="ru-RU" sz="1800">
                <a:solidFill>
                  <a:schemeClr val="bg1"/>
                </a:solidFill>
              </a:defRPr>
            </a:lvl4pPr>
            <a:lvl5pPr marL="1828800">
              <a:lnSpc>
                <a:spcPct val="100000"/>
              </a:lnSpc>
              <a:spcAft>
                <a:spcPts val="600"/>
              </a:spcAft>
              <a:defRPr lang="ru-RU" sz="18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4" name="Текст 1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7A04978-5D2C-BBF1-9C05-C527176190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72723" y="2481940"/>
            <a:ext cx="3046391" cy="3759200"/>
          </a:xfrm>
        </p:spPr>
        <p:txBody>
          <a:bodyPr rtlCol="0">
            <a:normAutofit/>
          </a:bodyPr>
          <a:lstStyle>
            <a:lvl1pPr marL="342900" indent="-342900">
              <a:spcAft>
                <a:spcPts val="600"/>
              </a:spcAft>
              <a:buFont typeface="+mj-lt"/>
              <a:buAutoNum type="arabicPeriod"/>
              <a:defRPr lang="ru-RU" sz="1800">
                <a:solidFill>
                  <a:schemeClr val="bg1"/>
                </a:solidFill>
              </a:defRPr>
            </a:lvl1pPr>
            <a:lvl2pPr marL="800100" indent="-342900">
              <a:spcAft>
                <a:spcPts val="600"/>
              </a:spcAft>
              <a:buFont typeface="+mj-lt"/>
              <a:buAutoNum type="alphaLcPeriod"/>
              <a:defRPr lang="ru-RU" sz="1800">
                <a:solidFill>
                  <a:schemeClr val="bg1"/>
                </a:solidFill>
              </a:defRPr>
            </a:lvl2pPr>
            <a:lvl3pPr marL="1257300" indent="-342900">
              <a:spcAft>
                <a:spcPts val="600"/>
              </a:spcAft>
              <a:buFont typeface="+mj-lt"/>
              <a:buAutoNum type="arabicParenR"/>
              <a:defRPr lang="ru-RU" sz="1800">
                <a:solidFill>
                  <a:schemeClr val="bg1"/>
                </a:solidFill>
              </a:defRPr>
            </a:lvl3pPr>
            <a:lvl4pPr marL="1714500" indent="-342900">
              <a:spcAft>
                <a:spcPts val="600"/>
              </a:spcAft>
              <a:buFont typeface="+mj-lt"/>
              <a:buAutoNum type="alphaLcParenR"/>
              <a:defRPr lang="ru-RU" sz="1800">
                <a:solidFill>
                  <a:schemeClr val="bg1"/>
                </a:solidFill>
              </a:defRPr>
            </a:lvl4pPr>
            <a:lvl5pPr marL="2171700" indent="-342900">
              <a:spcAft>
                <a:spcPts val="600"/>
              </a:spcAft>
              <a:buFont typeface="+mj-lt"/>
              <a:buAutoNum type="romanLcPeriod"/>
              <a:defRPr lang="ru-RU" sz="18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/>
              <a:t>Текст слайда 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3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1C57AEB-9E33-4F77-9F58-DB0D1B9787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54480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DBC685D3-571C-44BA-A871-096E3E9D018C}" type="datetime1">
              <a:rPr lang="ru-RU" smtClean="0">
                <a:solidFill>
                  <a:prstClr val="white"/>
                </a:solidFill>
              </a:rPr>
              <a:pPr/>
              <a:t>20.01.2026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64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182F895D-C48A-41AA-9DE6-43A17B7E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44527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prstClr val="white"/>
                </a:solidFill>
              </a:rPr>
              <a:t>Заголовок презентации</a:t>
            </a:r>
          </a:p>
        </p:txBody>
      </p:sp>
      <p:sp>
        <p:nvSpPr>
          <p:cNvPr id="65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4C15BF58-30D9-4A0E-8506-1CD777B0F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375152"/>
      </p:ext>
    </p:extLst>
  </p:cSld>
  <p:clrMapOvr>
    <a:masterClrMapping/>
  </p:clrMapOvr>
  <p:transition>
    <p:wipe dir="r"/>
  </p:transition>
  <p:extLst mod="1">
    <p:ext uri="{DCECCB84-F9BA-43D5-87BE-67443E8EF086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pos="739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D5592C-E2ED-4A5F-91AB-AFFD39307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B970514-8B55-4BE7-8C6C-0E476CCEB9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6316AF9-DE3C-4D29-AA79-B8C4265BCE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5DA3BF2-C0BE-42A4-A13D-34351308F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87E36DA-31CF-4E62-988A-9C5796724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5DF615-2E29-45DA-B9DA-B05978080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24717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4155" y="896112"/>
            <a:ext cx="10665845" cy="1325563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5" name="Заполнитель таблицы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E06194BC-6453-CA18-2623-B07F3A5D4E92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762000" y="2417763"/>
            <a:ext cx="10665845" cy="3678235"/>
          </a:xfrm>
        </p:spPr>
        <p:txBody>
          <a:bodyPr rtlCol="0"/>
          <a:lstStyle>
            <a:lvl1pPr>
              <a:defRPr lang="ru-RU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defRPr lang="ru-RU"/>
            </a:pPr>
            <a:r>
              <a:rPr lang="ru-RU"/>
              <a:t>Щелкните значок, чтобы вставить таблицу</a:t>
            </a:r>
          </a:p>
          <a:p>
            <a:pPr rtl="0"/>
            <a:endParaRPr lang="ru-RU"/>
          </a:p>
        </p:txBody>
      </p:sp>
      <p:sp>
        <p:nvSpPr>
          <p:cNvPr id="7" name="Прямоугольник 2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AB92D86A-5036-415A-B056-A55CB2E0C2C9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11177016" y="0"/>
            <a:ext cx="1014984" cy="1014984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3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3A465A0-88AA-B50B-92D8-3A54928329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443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FA849116-A3CA-439F-B124-4FBACCB69BCD}" type="datetime1">
              <a:rPr lang="ru-RU" smtClean="0">
                <a:solidFill>
                  <a:prstClr val="black"/>
                </a:solidFill>
              </a:rPr>
              <a:pPr/>
              <a:t>20.01.2026</a:t>
            </a:fld>
            <a:endParaRPr>
              <a:solidFill>
                <a:prstClr val="black"/>
              </a:solidFill>
            </a:endParaRP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6195F626-7C08-9907-6A85-922BE6AA0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73449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r>
              <a:rPr>
                <a:solidFill>
                  <a:prstClr val="black"/>
                </a:solidFill>
              </a:rPr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BBAD34A-4F3F-C89B-BBBC-E7740F414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8175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black"/>
                </a:solidFill>
              </a:rPr>
              <a:pPr/>
              <a:t>‹#›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036999"/>
      </p:ext>
    </p:extLst>
  </p:cSld>
  <p:clrMapOvr>
    <a:masterClrMapping/>
  </p:clrMapOvr>
  <p:transition>
    <p:wipe dir="r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9AF4D7D-42EC-4F30-296A-81B05C4E7D57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GrpSpPr/>
          <p:nvPr userDrawn="1"/>
        </p:nvGrpSpPr>
        <p:grpSpPr>
          <a:xfrm>
            <a:off x="0" y="0"/>
            <a:ext cx="6843092" cy="6858000"/>
            <a:chOff x="0" y="0"/>
            <a:chExt cx="6843092" cy="6858000"/>
          </a:xfrm>
        </p:grpSpPr>
        <p:sp>
          <p:nvSpPr>
            <p:cNvPr id="344" name="Rectangle 343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0685D98A-CA5A-4C48-9AEB-4C1A201237A1}"/>
                </a:ext>
              </a:extLst>
            </p:cNvPr>
            <p:cNvSpPr/>
            <p:nvPr userDrawn="1"/>
          </p:nvSpPr>
          <p:spPr>
            <a:xfrm>
              <a:off x="2021206" y="4828032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1F97041-3EE3-4F17-990B-3AC264934EF0}"/>
                </a:ext>
              </a:extLst>
            </p:cNvPr>
            <p:cNvSpPr/>
            <p:nvPr userDrawn="1"/>
          </p:nvSpPr>
          <p:spPr>
            <a:xfrm>
              <a:off x="0" y="0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  <a:gd name="connsiteX4" fmla="*/ 0 w 1828800"/>
                <a:gd name="connsiteY4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1DA30E2-82DB-4AA1-B134-9482F5CD7689}"/>
                </a:ext>
              </a:extLst>
            </p:cNvPr>
            <p:cNvSpPr/>
            <p:nvPr userDrawn="1"/>
          </p:nvSpPr>
          <p:spPr>
            <a:xfrm>
              <a:off x="2457970" y="1686431"/>
              <a:ext cx="1828800" cy="1828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502070B-3F7D-436A-849C-FB64175E8B45}"/>
                </a:ext>
              </a:extLst>
            </p:cNvPr>
            <p:cNvSpPr/>
            <p:nvPr userDrawn="1"/>
          </p:nvSpPr>
          <p:spPr>
            <a:xfrm>
              <a:off x="0" y="6108192"/>
              <a:ext cx="2029968" cy="7498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" name="Rectangle 9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675AAC8A-F8AB-44A3-9748-96464E9E0B6B}"/>
                </a:ext>
              </a:extLst>
            </p:cNvPr>
            <p:cNvSpPr/>
            <p:nvPr userDrawn="1"/>
          </p:nvSpPr>
          <p:spPr>
            <a:xfrm>
              <a:off x="4054172" y="4069080"/>
              <a:ext cx="2788920" cy="2788920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  <a:gd name="connsiteX4" fmla="*/ 0 w 1828800"/>
                <a:gd name="connsiteY4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116" name="Группа 115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C3F6810-4D95-4C6E-A30A-459BAD7510FE}"/>
                </a:ext>
              </a:extLst>
            </p:cNvPr>
            <p:cNvGrpSpPr/>
            <p:nvPr userDrawn="1"/>
          </p:nvGrpSpPr>
          <p:grpSpPr>
            <a:xfrm>
              <a:off x="23853" y="2101527"/>
              <a:ext cx="1920240" cy="1920240"/>
              <a:chOff x="5361924" y="7472790"/>
              <a:chExt cx="1828800" cy="1828800"/>
            </a:xfrm>
          </p:grpSpPr>
          <p:grpSp>
            <p:nvGrpSpPr>
              <p:cNvPr id="115" name="Группа 114">
                <a:extLst>
                  <a:ext uri="{FF2B5EF4-FFF2-40B4-BE49-F238E27FC236}">
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81973B3A-7185-45FB-A2E6-A7BDE6414DF3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99" name="Группа 98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DACFFF66-0600-406E-AF42-9FD8E8EDB397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96" name="Группа 95">
                    <a:extLst>
                      <a:ext uri="{FF2B5EF4-FFF2-40B4-BE49-F238E27FC236}">
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411687D-2631-487B-AEAB-39750C9E52B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90" name="Группа 89">
                      <a:extLst>
                        <a:ext uri="{FF2B5EF4-FFF2-40B4-BE49-F238E27FC236}">
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BDDEAF6-0726-4BF4-96D7-EBA489ABF3E5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89" name="Группа 88">
                        <a:extLst>
                          <a:ext uri="{FF2B5EF4-FFF2-40B4-BE49-F238E27FC236}">
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F80BBFBA-D0FB-4E20-8981-F569A2A0B678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86" name="Группа 85">
                          <a:extLst>
                            <a:ext uri="{FF2B5EF4-FFF2-40B4-BE49-F238E27FC236}">
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6B3BCF7C-4204-4B1A-8371-96E859FC8425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83" name="Группа 82">
                            <a:extLst>
                              <a:ext uri="{FF2B5EF4-FFF2-40B4-BE49-F238E27FC236}">
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31CF95CD-48BB-4659-870A-21584266D83F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78" name="Oval 77">
                              <a:extLst>
                                <a:ext uri="{FF2B5EF4-FFF2-40B4-BE49-F238E27FC236}">
  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871E1954-F3FD-427D-8FFA-F28839673545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80" name="Oval 79">
                              <a:extLst>
                                <a:ext uri="{FF2B5EF4-FFF2-40B4-BE49-F238E27FC236}">
  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B655BD1D-8AE2-43E7-B1D4-17923D0E0171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82" name="Oval 81">
                            <a:extLst>
                              <a:ext uri="{FF2B5EF4-FFF2-40B4-BE49-F238E27FC236}">
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F92C461-5E10-49F3-B4F0-F320512C0756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85" name="Oval 84">
                          <a:extLst>
                            <a:ext uri="{FF2B5EF4-FFF2-40B4-BE49-F238E27FC236}">
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6D57951-375C-41E9-BF45-DFC40F8E0A1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88" name="Oval 87">
                        <a:extLst>
                          <a:ext uri="{FF2B5EF4-FFF2-40B4-BE49-F238E27FC236}">
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4A4216D-DF9B-4DD9-989C-1F4040F3F4F7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92" name="Oval 91">
                      <a:extLst>
                        <a:ext uri="{FF2B5EF4-FFF2-40B4-BE49-F238E27FC236}">
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3DCCC81D-9EE7-47A8-8A4C-74B5E047A33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95" name="Oval 94">
                    <a:extLst>
                      <a:ext uri="{FF2B5EF4-FFF2-40B4-BE49-F238E27FC236}">
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985F9FD-CFFB-417E-A560-28BD7BC7EE8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A923F7B-7D75-4E04-AE62-D5B99F645756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F0239D2C-73EF-42E3-B73F-E69B7C27F65B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05" name="Oval 104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9BA1C3D-ADED-4596-8A9D-3DEC7E848945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08" name="Oval 107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015F2BFA-6803-42A0-A870-794B120EF574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10" name="Oval 109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09A173D-9FE5-446C-B59E-5D7C0A00BF6C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74C3792-995F-4717-8C8B-089BBA7DE9C7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C8FD950B-0E2B-4905-8DE9-195E24B2ABE7}"/>
                </a:ext>
              </a:extLst>
            </p:cNvPr>
            <p:cNvSpPr/>
            <p:nvPr userDrawn="1"/>
          </p:nvSpPr>
          <p:spPr>
            <a:xfrm rot="10800000">
              <a:off x="1013527" y="2043171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8" name="Rectangle 9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D0B57759-E007-4FD0-9C6B-356DC53050C4}"/>
                </a:ext>
              </a:extLst>
            </p:cNvPr>
            <p:cNvSpPr/>
            <p:nvPr userDrawn="1"/>
          </p:nvSpPr>
          <p:spPr>
            <a:xfrm rot="5400000">
              <a:off x="2028432" y="4821048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  <a:gd name="connsiteX4" fmla="*/ 0 w 1828800"/>
                <a:gd name="connsiteY4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273C520A-0126-47DA-A75B-1A38883907A2}"/>
                </a:ext>
              </a:extLst>
            </p:cNvPr>
            <p:cNvSpPr/>
            <p:nvPr userDrawn="1"/>
          </p:nvSpPr>
          <p:spPr>
            <a:xfrm>
              <a:off x="861942" y="888111"/>
              <a:ext cx="274320" cy="2743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B12487D-8BC9-4BEB-B6A7-B9DD702B2BD3}"/>
                </a:ext>
              </a:extLst>
            </p:cNvPr>
            <p:cNvSpPr/>
            <p:nvPr userDrawn="1"/>
          </p:nvSpPr>
          <p:spPr>
            <a:xfrm>
              <a:off x="0" y="4082178"/>
              <a:ext cx="2029968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97" name="Графический объект 296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EE6DE36-A3C9-4D40-B471-F49B6A875D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3"/>
                </a:ext>
              </a:extLst>
            </a:blip>
            <a:stretch>
              <a:fillRect/>
            </a:stretch>
          </p:blipFill>
          <p:spPr>
            <a:xfrm rot="10800000">
              <a:off x="2029016" y="2051944"/>
              <a:ext cx="2029968" cy="2029968"/>
            </a:xfrm>
            <a:prstGeom prst="rect">
              <a:avLst/>
            </a:prstGeom>
          </p:spPr>
        </p:pic>
        <p:pic>
          <p:nvPicPr>
            <p:cNvPr id="299" name="Графический объект 298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9FF86FA-8891-4235-B88B-CFCA3B57E5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5"/>
                </a:ext>
              </a:extLst>
            </a:blip>
            <a:stretch>
              <a:fillRect/>
            </a:stretch>
          </p:blipFill>
          <p:spPr>
            <a:xfrm>
              <a:off x="0" y="4078224"/>
              <a:ext cx="2029968" cy="2029968"/>
            </a:xfrm>
            <a:prstGeom prst="rect">
              <a:avLst/>
            </a:prstGeom>
          </p:spPr>
        </p:pic>
        <p:cxnSp>
          <p:nvCxnSpPr>
            <p:cNvPr id="170" name="Прямая соединительная линия 169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7ADD6DC9-9036-47C7-AAE5-8AF23CE0C81D}"/>
                </a:ext>
              </a:extLst>
            </p:cNvPr>
            <p:cNvCxnSpPr/>
            <p:nvPr userDrawn="1"/>
          </p:nvCxnSpPr>
          <p:spPr>
            <a:xfrm>
              <a:off x="974376" y="989441"/>
              <a:ext cx="5867327" cy="586720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14772" y="677918"/>
            <a:ext cx="6856292" cy="3590596"/>
          </a:xfrm>
        </p:spPr>
        <p:txBody>
          <a:bodyPr rtlCol="0" anchor="ctr"/>
          <a:lstStyle>
            <a:lvl1pPr algn="l">
              <a:defRPr lang="ru-RU" sz="6000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3128865437"/>
      </p:ext>
    </p:extLst>
  </p:cSld>
  <p:clrMapOvr>
    <a:masterClrMapping/>
  </p:clrMapOvr>
  <p:transition>
    <p:wipe dir="r"/>
  </p:transition>
  <p:extLst mod="1">
    <p:ext uri="{DCECCB84-F9BA-43D5-87BE-67443E8EF086}">
      <p15:sldGuideLst xmlns:p15="http://schemas.microsoft.com/office/powerpoint/2012/main" xmlns="" xmlns:p159="http://schemas.microsoft.com/office/powerpoint/2015/09/main" xmlns:a14="http://schemas.microsoft.com/office/drawing/2010/main" xmlns:p14="http://schemas.microsoft.com/office/powerpoint/2010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33950" y="429461"/>
            <a:ext cx="6343650" cy="2668463"/>
          </a:xfrm>
        </p:spPr>
        <p:txBody>
          <a:bodyPr rtlCol="0" anchor="b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F183B974-C7F1-5026-EC6E-647371B64BB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938712" y="3299953"/>
            <a:ext cx="6338888" cy="2668463"/>
          </a:xfrm>
        </p:spPr>
        <p:txBody>
          <a:bodyPr rtlCol="0">
            <a:normAutofit/>
          </a:bodyPr>
          <a:lstStyle>
            <a:lvl1pPr marL="0" inden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lang="ru-RU" sz="2400"/>
            </a:lvl1pPr>
            <a:lvl2pPr marL="457200">
              <a:lnSpc>
                <a:spcPts val="2000"/>
              </a:lnSpc>
              <a:defRPr lang="ru-RU" sz="1800"/>
            </a:lvl2pPr>
            <a:lvl3pPr marL="914400">
              <a:lnSpc>
                <a:spcPts val="2000"/>
              </a:lnSpc>
              <a:defRPr lang="ru-RU" sz="1800"/>
            </a:lvl3pPr>
            <a:lvl4pPr marL="1371600">
              <a:lnSpc>
                <a:spcPts val="2000"/>
              </a:lnSpc>
              <a:defRPr lang="ru-RU" sz="1800"/>
            </a:lvl4pPr>
            <a:lvl5pPr marL="1828800"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64914EB-20DD-97B4-8FF9-94D739D21CA4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GrpSpPr/>
          <p:nvPr userDrawn="1"/>
        </p:nvGrpSpPr>
        <p:grpSpPr>
          <a:xfrm>
            <a:off x="-9867" y="-7753"/>
            <a:ext cx="4187536" cy="6865753"/>
            <a:chOff x="-9867" y="-7753"/>
            <a:chExt cx="4187536" cy="6865753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0407AED1-9974-465A-BC9C-530E270105DE}"/>
                </a:ext>
              </a:extLst>
            </p:cNvPr>
            <p:cNvSpPr/>
            <p:nvPr userDrawn="1"/>
          </p:nvSpPr>
          <p:spPr>
            <a:xfrm flipH="1">
              <a:off x="0" y="2021358"/>
              <a:ext cx="2032942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808ADBC6-C9BE-4302-A86A-4AC842874C24}"/>
                </a:ext>
              </a:extLst>
            </p:cNvPr>
            <p:cNvSpPr/>
            <p:nvPr userDrawn="1"/>
          </p:nvSpPr>
          <p:spPr>
            <a:xfrm>
              <a:off x="2029604" y="2031653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02B04AFC-F339-4DFB-AA44-D68317065E02}"/>
                </a:ext>
              </a:extLst>
            </p:cNvPr>
            <p:cNvSpPr/>
            <p:nvPr userDrawn="1"/>
          </p:nvSpPr>
          <p:spPr>
            <a:xfrm>
              <a:off x="2028253" y="4052815"/>
              <a:ext cx="2029968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0" name="Рисунок 19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88B2398-8473-499F-836C-F3AF518F5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3015" y="5086646"/>
              <a:ext cx="2019299" cy="999451"/>
            </a:xfrm>
            <a:prstGeom prst="rect">
              <a:avLst/>
            </a:prstGeom>
          </p:spPr>
        </p:pic>
        <p:pic>
          <p:nvPicPr>
            <p:cNvPr id="26" name="Графический объект 25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1BC9BFE-80C0-4DA9-92DB-070C41E412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4"/>
                </a:ext>
              </a:extLst>
            </a:blip>
            <a:stretch>
              <a:fillRect/>
            </a:stretch>
          </p:blipFill>
          <p:spPr>
            <a:xfrm rot="10800000">
              <a:off x="-9867" y="-1076"/>
              <a:ext cx="2029968" cy="2029968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22571C-09D3-4F39-B963-76F80D9973F1}"/>
                </a:ext>
              </a:extLst>
            </p:cNvPr>
            <p:cNvSpPr/>
            <p:nvPr userDrawn="1"/>
          </p:nvSpPr>
          <p:spPr>
            <a:xfrm>
              <a:off x="2029968" y="6045049"/>
              <a:ext cx="2029968" cy="81295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20268D7D-D5FB-492C-8D00-3E866534BD42}"/>
                </a:ext>
              </a:extLst>
            </p:cNvPr>
            <p:cNvSpPr/>
            <p:nvPr userDrawn="1"/>
          </p:nvSpPr>
          <p:spPr>
            <a:xfrm flipH="1">
              <a:off x="0" y="4828032"/>
              <a:ext cx="2032942" cy="202996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4" name="Графический объект 13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4BCEF24-C76B-44E5-A457-E55658E8EB8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6"/>
                </a:ext>
              </a:extLst>
            </a:blip>
            <a:stretch>
              <a:fillRect/>
            </a:stretch>
          </p:blipFill>
          <p:spPr>
            <a:xfrm>
              <a:off x="-2860" y="4828032"/>
              <a:ext cx="2029968" cy="2029968"/>
            </a:xfrm>
            <a:prstGeom prst="rect">
              <a:avLst/>
            </a:prstGeom>
          </p:spPr>
        </p:pic>
        <p:grpSp>
          <p:nvGrpSpPr>
            <p:cNvPr id="40" name="Группа 39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18216784-417D-44A8-8CF1-C0CAF410EB9B}"/>
                </a:ext>
              </a:extLst>
            </p:cNvPr>
            <p:cNvGrpSpPr/>
            <p:nvPr userDrawn="1"/>
          </p:nvGrpSpPr>
          <p:grpSpPr>
            <a:xfrm>
              <a:off x="100242" y="2099803"/>
              <a:ext cx="1920240" cy="1920240"/>
              <a:chOff x="5361924" y="7472790"/>
              <a:chExt cx="1828800" cy="1828800"/>
            </a:xfrm>
          </p:grpSpPr>
          <p:grpSp>
            <p:nvGrpSpPr>
              <p:cNvPr id="41" name="Группа 40">
                <a:extLst>
                  <a:ext uri="{FF2B5EF4-FFF2-40B4-BE49-F238E27FC236}">
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FFF90BA2-E949-4FDF-A88E-B68F607E3205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43" name="Группа 42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1F18930-2C24-4BA6-A1EB-BF1644EE8558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49" name="Группа 48">
                    <a:extLst>
                      <a:ext uri="{FF2B5EF4-FFF2-40B4-BE49-F238E27FC236}">
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D5953E65-C24C-4C83-86BB-E4A6D2532FD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51" name="Группа 50">
                      <a:extLst>
                        <a:ext uri="{FF2B5EF4-FFF2-40B4-BE49-F238E27FC236}">
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0B9DA7A8-A66E-4E0E-92DF-B3FF112EBB70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53" name="Группа 52">
                        <a:extLst>
                          <a:ext uri="{FF2B5EF4-FFF2-40B4-BE49-F238E27FC236}">
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4E74739-1964-4A3C-B2E5-28FEF5EF8E49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55" name="Группа 54">
                          <a:extLst>
                            <a:ext uri="{FF2B5EF4-FFF2-40B4-BE49-F238E27FC236}">
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31C22DC-76BD-4E83-8A1A-B7AE70B2E8FE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57" name="Группа 56">
                            <a:extLst>
                              <a:ext uri="{FF2B5EF4-FFF2-40B4-BE49-F238E27FC236}">
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F63C700C-5749-4BA1-8128-78559312E825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59" name="Oval 58">
                              <a:extLst>
                                <a:ext uri="{FF2B5EF4-FFF2-40B4-BE49-F238E27FC236}">
  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C81C305-3A69-4634-8A07-56F8272122AF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60" name="Oval 59">
                              <a:extLst>
                                <a:ext uri="{FF2B5EF4-FFF2-40B4-BE49-F238E27FC236}">
  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14AAEDA-8F87-420D-A6BD-FF115C08EB7A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58" name="Oval 57">
                            <a:extLst>
                              <a:ext uri="{FF2B5EF4-FFF2-40B4-BE49-F238E27FC236}">
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1FA4EA0-701D-49A3-8962-1BD0CE6E9C0E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56" name="Oval 55">
                          <a:extLst>
                            <a:ext uri="{FF2B5EF4-FFF2-40B4-BE49-F238E27FC236}">
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362A8AA-1110-4C1C-9922-60F7D43E82B0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54" name="Oval 53">
                        <a:extLst>
                          <a:ext uri="{FF2B5EF4-FFF2-40B4-BE49-F238E27FC236}">
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BC8B72EE-335A-4030-B500-7E6FB4D24F18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52" name="Oval 51">
                      <a:extLst>
                        <a:ext uri="{FF2B5EF4-FFF2-40B4-BE49-F238E27FC236}">
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10167348-D9AA-4440-8569-849A6B0F2C2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50" name="Oval 49">
                    <a:extLst>
                      <a:ext uri="{FF2B5EF4-FFF2-40B4-BE49-F238E27FC236}">
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616AB2-7A83-42C0-883C-FFA27D5468C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44" name="Oval 43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6A9CA073-4F0B-4787-B46D-7886261E945E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AF901A3-1EC5-458F-A653-74CCEAE9A13D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D5E35A9-4BB5-48F3-AE34-E1BDD3343EB1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9A549D5-A823-49C4-8C36-D074E6E039B9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6A767C47-7246-4B50-8E78-82766365754A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0AEE1DDC-07C3-4204-A3B1-BB7C77C0622B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15DA288D-BE35-46E8-AA86-9F28D8504DAB}"/>
                </a:ext>
              </a:extLst>
            </p:cNvPr>
            <p:cNvSpPr/>
            <p:nvPr userDrawn="1"/>
          </p:nvSpPr>
          <p:spPr>
            <a:xfrm>
              <a:off x="0" y="4043197"/>
              <a:ext cx="2029968" cy="7845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72557B54-30A3-4192-9D51-EE28AF522DE9}"/>
                </a:ext>
              </a:extLst>
            </p:cNvPr>
            <p:cNvSpPr/>
            <p:nvPr userDrawn="1"/>
          </p:nvSpPr>
          <p:spPr>
            <a:xfrm>
              <a:off x="0" y="2021358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66" name="Прямая соединительная линия 65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2208FD0E-034D-4DF3-85D7-F0EBE2775B58}"/>
                </a:ext>
              </a:extLst>
            </p:cNvPr>
            <p:cNvCxnSpPr/>
            <p:nvPr userDrawn="1"/>
          </p:nvCxnSpPr>
          <p:spPr>
            <a:xfrm>
              <a:off x="10632" y="-7753"/>
              <a:ext cx="4052352" cy="404086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Oval 70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20239FE-47D0-4B4F-8440-F859F368C141}"/>
                </a:ext>
              </a:extLst>
            </p:cNvPr>
            <p:cNvSpPr/>
            <p:nvPr userDrawn="1"/>
          </p:nvSpPr>
          <p:spPr>
            <a:xfrm>
              <a:off x="3903349" y="3869829"/>
              <a:ext cx="274320" cy="2743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8925BB7-B630-981C-964B-37A5DCBEA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06165" y="635508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r>
              <a:rPr>
                <a:solidFill>
                  <a:prstClr val="black"/>
                </a:solidFill>
              </a:rPr>
              <a:t>Заголовок презентации</a:t>
            </a: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B4D24B0-E841-7B76-D133-06ABBAB6B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7357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black"/>
                </a:solidFill>
              </a:rPr>
              <a:pPr/>
              <a:t>‹#›</a:t>
            </a:fld>
            <a:endParaRPr>
              <a:solidFill>
                <a:prstClr val="black"/>
              </a:solidFill>
            </a:endParaRPr>
          </a:p>
        </p:txBody>
      </p:sp>
      <p:sp>
        <p:nvSpPr>
          <p:cNvPr id="6" name="Дата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C7D011F5-A799-BEAA-9160-5743D58B45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833694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398E4A24-BDDB-4B2E-AA56-32AAA8B4EB3B}" type="datetime1">
              <a:rPr lang="ru-RU" smtClean="0">
                <a:solidFill>
                  <a:prstClr val="black"/>
                </a:solidFill>
              </a:rPr>
              <a:pPr/>
              <a:t>20.01.2026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52468"/>
      </p:ext>
    </p:extLst>
  </p:cSld>
  <p:clrMapOvr>
    <a:masterClrMapping/>
  </p:clrMapOvr>
  <p:transition>
    <p:wipe dir="r"/>
  </p:transition>
  <p:extLst mod="1">
    <p:ext uri="{DCECCB84-F9BA-43D5-87BE-67443E8EF086}">
      <p15:sldGuideLst xmlns:p15="http://schemas.microsoft.com/office/powerpoint/2012/main" xmlns="" xmlns:p159="http://schemas.microsoft.com/office/powerpoint/2015/09/main" xmlns:a14="http://schemas.microsoft.com/office/drawing/2010/main" xmlns:p14="http://schemas.microsoft.com/office/powerpoint/2010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рисунок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33694" y="660358"/>
            <a:ext cx="6594768" cy="5537284"/>
          </a:xfrm>
        </p:spPr>
        <p:txBody>
          <a:bodyPr rtlCol="0" anchor="ctr">
            <a:normAutofit/>
          </a:bodyPr>
          <a:lstStyle>
            <a:lvl1pPr algn="l">
              <a:defRPr lang="ru-RU" sz="4800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63" name="Рисунок 6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461CB72-9777-50F4-94EC-91A4EE864A4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rot="10800000">
            <a:off x="1" y="761322"/>
            <a:ext cx="4076118" cy="6096678"/>
          </a:xfrm>
          <a:custGeom>
            <a:avLst/>
            <a:gdLst>
              <a:gd name="connsiteX0" fmla="*/ 0 w 4076118"/>
              <a:gd name="connsiteY0" fmla="*/ 0 h 6096678"/>
              <a:gd name="connsiteX1" fmla="*/ 4076118 w 4076118"/>
              <a:gd name="connsiteY1" fmla="*/ 0 h 6096678"/>
              <a:gd name="connsiteX2" fmla="*/ 4076118 w 4076118"/>
              <a:gd name="connsiteY2" fmla="*/ 2038351 h 6096678"/>
              <a:gd name="connsiteX3" fmla="*/ 4076118 w 4076118"/>
              <a:gd name="connsiteY3" fmla="*/ 2048256 h 6096678"/>
              <a:gd name="connsiteX4" fmla="*/ 4076118 w 4076118"/>
              <a:gd name="connsiteY4" fmla="*/ 6096678 h 6096678"/>
              <a:gd name="connsiteX5" fmla="*/ 27696 w 4076118"/>
              <a:gd name="connsiteY5" fmla="*/ 2048256 h 6096678"/>
              <a:gd name="connsiteX6" fmla="*/ 0 w 4076118"/>
              <a:gd name="connsiteY6" fmla="*/ 2048256 h 609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6118" h="6096678">
                <a:moveTo>
                  <a:pt x="0" y="0"/>
                </a:moveTo>
                <a:lnTo>
                  <a:pt x="4076118" y="0"/>
                </a:lnTo>
                <a:lnTo>
                  <a:pt x="4076118" y="2038351"/>
                </a:lnTo>
                <a:lnTo>
                  <a:pt x="4076118" y="2048256"/>
                </a:lnTo>
                <a:lnTo>
                  <a:pt x="4076118" y="6096678"/>
                </a:lnTo>
                <a:lnTo>
                  <a:pt x="27696" y="2048256"/>
                </a:lnTo>
                <a:lnTo>
                  <a:pt x="0" y="2048256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algn="ctr">
              <a:defRPr lang="ru-RU" sz="2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Щелкните значок, чтобы вставить рисунок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1EA6F58-FA46-C921-5758-59234B148D4F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GrpSpPr/>
          <p:nvPr userDrawn="1"/>
        </p:nvGrpSpPr>
        <p:grpSpPr>
          <a:xfrm>
            <a:off x="0" y="0"/>
            <a:ext cx="4069439" cy="4828833"/>
            <a:chOff x="0" y="0"/>
            <a:chExt cx="4069439" cy="48288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06F989FA-6E7A-3A98-AF95-F2384308BD32}"/>
                </a:ext>
              </a:extLst>
            </p:cNvPr>
            <p:cNvSpPr/>
            <p:nvPr userDrawn="1"/>
          </p:nvSpPr>
          <p:spPr>
            <a:xfrm rot="10800000" flipH="1">
              <a:off x="2026630" y="776431"/>
              <a:ext cx="2032942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Rectangle 23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F0BAC8B3-F184-675F-DC5F-C48CE69D7622}"/>
                </a:ext>
              </a:extLst>
            </p:cNvPr>
            <p:cNvSpPr/>
            <p:nvPr userDrawn="1"/>
          </p:nvSpPr>
          <p:spPr>
            <a:xfrm rot="10800000">
              <a:off x="0" y="766136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80B75A35-885A-CE38-4F65-95EF186B13D1}"/>
                </a:ext>
              </a:extLst>
            </p:cNvPr>
            <p:cNvSpPr/>
            <p:nvPr userDrawn="1"/>
          </p:nvSpPr>
          <p:spPr>
            <a:xfrm rot="10800000">
              <a:off x="1351" y="0"/>
              <a:ext cx="2029968" cy="7749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3" name="Графический объект 12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B488086-4998-410C-FCC8-29CA6288A7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3"/>
                </a:ext>
              </a:extLst>
            </a:blip>
            <a:stretch>
              <a:fillRect/>
            </a:stretch>
          </p:blipFill>
          <p:spPr>
            <a:xfrm>
              <a:off x="2039471" y="2798865"/>
              <a:ext cx="2029968" cy="2029968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26879019-2911-2F60-CC5B-25D1BE752B8D}"/>
                </a:ext>
              </a:extLst>
            </p:cNvPr>
            <p:cNvSpPr/>
            <p:nvPr userDrawn="1"/>
          </p:nvSpPr>
          <p:spPr>
            <a:xfrm rot="10800000">
              <a:off x="2029604" y="0"/>
              <a:ext cx="2029968" cy="784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1" name="Рисунок 10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CD1CD1B2-7EBC-96B6-A02D-7972C27874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2035948" y="788197"/>
              <a:ext cx="2019299" cy="9994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0540939"/>
      </p:ext>
    </p:extLst>
  </p:cSld>
  <p:clrMapOvr>
    <a:masterClrMapping/>
  </p:clrMapOvr>
  <p:transition>
    <p:wipe dir="r"/>
  </p:transition>
  <p:extLst mod="1">
    <p:ext uri="{DCECCB84-F9BA-43D5-87BE-67443E8EF086}">
      <p15:sldGuideLst xmlns:p15="http://schemas.microsoft.com/office/powerpoint/2012/main" xmlns="" xmlns:p159="http://schemas.microsoft.com/office/powerpoint/2015/09/main" xmlns:a14="http://schemas.microsoft.com/office/drawing/2010/main" xmlns:p14="http://schemas.microsoft.com/office/powerpoint/2010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подзаголовок + рисунок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33694" y="544285"/>
            <a:ext cx="6594768" cy="3445329"/>
          </a:xfrm>
        </p:spPr>
        <p:txBody>
          <a:bodyPr rtlCol="0" anchor="b">
            <a:normAutofit/>
          </a:bodyPr>
          <a:lstStyle>
            <a:lvl1pPr algn="l">
              <a:defRPr lang="ru-RU" sz="4800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3D32955-BB06-40DE-A14A-2170FD41AD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29789" y="4130045"/>
            <a:ext cx="6594768" cy="1951523"/>
          </a:xfrm>
        </p:spPr>
        <p:txBody>
          <a:bodyPr rtlCol="0">
            <a:normAutofit/>
          </a:bodyPr>
          <a:lstStyle>
            <a:lvl1pPr marL="0" indent="0" algn="l">
              <a:lnSpc>
                <a:spcPct val="150000"/>
              </a:lnSpc>
              <a:spcBef>
                <a:spcPct val="0"/>
              </a:spcBef>
              <a:buNone/>
              <a:defRPr lang="ru-RU" sz="2400">
                <a:solidFill>
                  <a:schemeClr val="tx2"/>
                </a:solidFill>
              </a:defRPr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/>
              <a:t>Подзаголовок слайда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C2A24CB0-5164-75CE-ED27-EF876C19C655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GrpSpPr/>
          <p:nvPr userDrawn="1"/>
        </p:nvGrpSpPr>
        <p:grpSpPr>
          <a:xfrm>
            <a:off x="0" y="2029167"/>
            <a:ext cx="4069439" cy="4828833"/>
            <a:chOff x="0" y="2029167"/>
            <a:chExt cx="4069439" cy="48288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06F989FA-6E7A-3A98-AF95-F2384308BD32}"/>
                </a:ext>
              </a:extLst>
            </p:cNvPr>
            <p:cNvSpPr/>
            <p:nvPr userDrawn="1"/>
          </p:nvSpPr>
          <p:spPr>
            <a:xfrm flipH="1">
              <a:off x="9867" y="4051601"/>
              <a:ext cx="2032942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Rectangle 23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F0BAC8B3-F184-675F-DC5F-C48CE69D7622}"/>
                </a:ext>
              </a:extLst>
            </p:cNvPr>
            <p:cNvSpPr/>
            <p:nvPr userDrawn="1"/>
          </p:nvSpPr>
          <p:spPr>
            <a:xfrm>
              <a:off x="2039471" y="4061896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80B75A35-885A-CE38-4F65-95EF186B13D1}"/>
                </a:ext>
              </a:extLst>
            </p:cNvPr>
            <p:cNvSpPr/>
            <p:nvPr userDrawn="1"/>
          </p:nvSpPr>
          <p:spPr>
            <a:xfrm>
              <a:off x="2038120" y="6083058"/>
              <a:ext cx="2029968" cy="7749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3" name="Графический объект 12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B488086-4998-410C-FCC8-29CA6288A7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3"/>
                </a:ext>
              </a:extLst>
            </a:blip>
            <a:stretch>
              <a:fillRect/>
            </a:stretch>
          </p:blipFill>
          <p:spPr>
            <a:xfrm rot="10800000">
              <a:off x="0" y="2029167"/>
              <a:ext cx="2029968" cy="2029968"/>
            </a:xfrm>
            <a:prstGeom prst="rect">
              <a:avLst/>
            </a:prstGeom>
          </p:spPr>
        </p:pic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227BDAED-0D36-04AE-1A0C-E36977943C38}"/>
                </a:ext>
              </a:extLst>
            </p:cNvPr>
            <p:cNvGrpSpPr/>
            <p:nvPr userDrawn="1"/>
          </p:nvGrpSpPr>
          <p:grpSpPr>
            <a:xfrm>
              <a:off x="110109" y="4130046"/>
              <a:ext cx="1920240" cy="1920240"/>
              <a:chOff x="5361924" y="7472790"/>
              <a:chExt cx="1828800" cy="1828800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DCF3798F-8E8C-7928-8347-8BC5B07B29F9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22" name="Группа 21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488BF7D-B7D9-249A-4EC2-8A1F6311D1BD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29" name="Группа 28">
                    <a:extLst>
                      <a:ext uri="{FF2B5EF4-FFF2-40B4-BE49-F238E27FC236}">
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C68EE8A4-53F3-EAAD-F43C-1F73C11BCE4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31" name="Группа 30">
                      <a:extLst>
                        <a:ext uri="{FF2B5EF4-FFF2-40B4-BE49-F238E27FC236}">
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806ABFB8-B814-19D4-3D47-A20F5AE8785F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33" name="Группа 32">
                        <a:extLst>
                          <a:ext uri="{FF2B5EF4-FFF2-40B4-BE49-F238E27FC236}">
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92340A8-8A61-1791-D56D-37F56A662FEC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35" name="Группа 34">
                          <a:extLst>
                            <a:ext uri="{FF2B5EF4-FFF2-40B4-BE49-F238E27FC236}">
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CD482B6F-4CF8-CEB3-7478-EB1A76DCF567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37" name="Группа 36">
                            <a:extLst>
                              <a:ext uri="{FF2B5EF4-FFF2-40B4-BE49-F238E27FC236}">
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8DB94FE-59B9-2EAD-D619-84D732CEACD3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39" name="Oval 38">
                              <a:extLst>
                                <a:ext uri="{FF2B5EF4-FFF2-40B4-BE49-F238E27FC236}">
  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9EB6EED-2663-2442-C484-EF27395DCEBC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40" name="Oval 39">
                              <a:extLst>
                                <a:ext uri="{FF2B5EF4-FFF2-40B4-BE49-F238E27FC236}">
  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5978766-DE51-5FF5-41BE-B1007C37165E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38" name="Oval 37">
                            <a:extLst>
                              <a:ext uri="{FF2B5EF4-FFF2-40B4-BE49-F238E27FC236}">
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749B68DA-C119-6301-085A-2E7F3F7E3CB1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36" name="Oval 35">
                          <a:extLst>
                            <a:ext uri="{FF2B5EF4-FFF2-40B4-BE49-F238E27FC236}">
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D753957E-F4A5-E4CA-B8B3-F6AE73F159F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34" name="Oval 33">
                        <a:extLst>
                          <a:ext uri="{FF2B5EF4-FFF2-40B4-BE49-F238E27FC236}">
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3C4F46AE-42C2-9E3D-D294-F9297389D110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32" name="Oval 31">
                      <a:extLst>
                        <a:ext uri="{FF2B5EF4-FFF2-40B4-BE49-F238E27FC236}">
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2376F25-4466-0F15-CD2F-B821AC9CCE5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30" name="Oval 29">
                    <a:extLst>
                      <a:ext uri="{FF2B5EF4-FFF2-40B4-BE49-F238E27FC236}">
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BBC988D2-4FFC-612A-DD91-A41B6194EF6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3690E8A-1D3D-3D5D-932E-D2A2CFE5BDAB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1AE08D7C-4190-C00C-19F0-BEC1F608B97A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7B3E9873-3672-0001-60F1-6068B67A6DFE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CD85BCE-3B9E-234C-4D1D-EC1A6A57D298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CC66A2F-CBBE-220E-5ECB-528B8EE34F83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B7B0A7FC-B497-31A6-1F93-414F96AF4C47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26879019-2911-2F60-CC5B-25D1BE752B8D}"/>
                </a:ext>
              </a:extLst>
            </p:cNvPr>
            <p:cNvSpPr/>
            <p:nvPr userDrawn="1"/>
          </p:nvSpPr>
          <p:spPr>
            <a:xfrm>
              <a:off x="9867" y="6073440"/>
              <a:ext cx="2029968" cy="7845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8CCEA94B-F499-5FCA-D063-7FD71F10F95B}"/>
                </a:ext>
              </a:extLst>
            </p:cNvPr>
            <p:cNvSpPr/>
            <p:nvPr userDrawn="1"/>
          </p:nvSpPr>
          <p:spPr>
            <a:xfrm>
              <a:off x="9867" y="4051601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63" name="Рисунок 6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461CB72-9777-50F4-94EC-91A4EE864A4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1"/>
            <a:ext cx="4076118" cy="6096678"/>
          </a:xfrm>
          <a:custGeom>
            <a:avLst/>
            <a:gdLst>
              <a:gd name="connsiteX0" fmla="*/ 0 w 4076118"/>
              <a:gd name="connsiteY0" fmla="*/ 0 h 6096678"/>
              <a:gd name="connsiteX1" fmla="*/ 4076118 w 4076118"/>
              <a:gd name="connsiteY1" fmla="*/ 0 h 6096678"/>
              <a:gd name="connsiteX2" fmla="*/ 4076118 w 4076118"/>
              <a:gd name="connsiteY2" fmla="*/ 2038351 h 6096678"/>
              <a:gd name="connsiteX3" fmla="*/ 4076118 w 4076118"/>
              <a:gd name="connsiteY3" fmla="*/ 2048256 h 6096678"/>
              <a:gd name="connsiteX4" fmla="*/ 4076118 w 4076118"/>
              <a:gd name="connsiteY4" fmla="*/ 6096678 h 6096678"/>
              <a:gd name="connsiteX5" fmla="*/ 27696 w 4076118"/>
              <a:gd name="connsiteY5" fmla="*/ 2048256 h 6096678"/>
              <a:gd name="connsiteX6" fmla="*/ 0 w 4076118"/>
              <a:gd name="connsiteY6" fmla="*/ 2048256 h 609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6118" h="6096678">
                <a:moveTo>
                  <a:pt x="0" y="0"/>
                </a:moveTo>
                <a:lnTo>
                  <a:pt x="4076118" y="0"/>
                </a:lnTo>
                <a:lnTo>
                  <a:pt x="4076118" y="2038351"/>
                </a:lnTo>
                <a:lnTo>
                  <a:pt x="4076118" y="2048256"/>
                </a:lnTo>
                <a:lnTo>
                  <a:pt x="4076118" y="6096678"/>
                </a:lnTo>
                <a:lnTo>
                  <a:pt x="27696" y="2048256"/>
                </a:lnTo>
                <a:lnTo>
                  <a:pt x="0" y="2048256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marL="0" indent="0" algn="ctr">
              <a:buNone/>
              <a:defRPr lang="ru-RU" sz="2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Щелкните значок, чтобы вставить рисунок</a:t>
            </a:r>
          </a:p>
        </p:txBody>
      </p:sp>
    </p:spTree>
    <p:extLst>
      <p:ext uri="{BB962C8B-B14F-4D97-AF65-F5344CB8AC3E}">
        <p14:creationId xmlns:p14="http://schemas.microsoft.com/office/powerpoint/2010/main" val="2772198464"/>
      </p:ext>
    </p:extLst>
  </p:cSld>
  <p:clrMapOvr>
    <a:masterClrMapping/>
  </p:clrMapOvr>
  <p:transition>
    <p:wipe dir="r"/>
  </p:transition>
  <p:extLst mod="1">
    <p:ext uri="{DCECCB84-F9BA-43D5-87BE-67443E8EF086}">
      <p15:sldGuideLst xmlns:p15="http://schemas.microsoft.com/office/powerpoint/2012/main" xmlns="" xmlns:p159="http://schemas.microsoft.com/office/powerpoint/2015/09/main" xmlns:a14="http://schemas.microsoft.com/office/drawing/2010/main" xmlns:p14="http://schemas.microsoft.com/office/powerpoint/2010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1" y="896112"/>
            <a:ext cx="6589150" cy="1988706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C8EF03D4-C3B7-918C-FF43-0A9C106ACA0F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GrpSpPr/>
          <p:nvPr userDrawn="1"/>
        </p:nvGrpSpPr>
        <p:grpSpPr>
          <a:xfrm>
            <a:off x="8127476" y="-9144"/>
            <a:ext cx="4069095" cy="6867144"/>
            <a:chOff x="8127476" y="-9144"/>
            <a:chExt cx="4069095" cy="686714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FADCD25-4CC2-4A9A-B033-132F3DA6D2F5}"/>
                </a:ext>
              </a:extLst>
            </p:cNvPr>
            <p:cNvSpPr/>
            <p:nvPr userDrawn="1"/>
          </p:nvSpPr>
          <p:spPr>
            <a:xfrm>
              <a:off x="10162032" y="2014436"/>
              <a:ext cx="2029968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3" name="Rectangle 23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D2F68DA8-1D58-42B0-A2C9-046E92884BC1}"/>
                </a:ext>
              </a:extLst>
            </p:cNvPr>
            <p:cNvSpPr/>
            <p:nvPr userDrawn="1"/>
          </p:nvSpPr>
          <p:spPr>
            <a:xfrm rot="5400000">
              <a:off x="10160492" y="2024569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DB232A4-4F4E-48E9-9E61-BE51F716635C}"/>
                </a:ext>
              </a:extLst>
            </p:cNvPr>
            <p:cNvSpPr/>
            <p:nvPr userDrawn="1"/>
          </p:nvSpPr>
          <p:spPr>
            <a:xfrm>
              <a:off x="10162032" y="0"/>
              <a:ext cx="2029968" cy="202996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8" name="Графический объект 7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CB66576-218C-4236-B125-DD7B03A78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3"/>
                </a:ext>
              </a:extLst>
            </a:blip>
            <a:stretch>
              <a:fillRect/>
            </a:stretch>
          </p:blipFill>
          <p:spPr>
            <a:xfrm rot="10800000">
              <a:off x="10162032" y="0"/>
              <a:ext cx="2029968" cy="2029968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557D1F3-8C55-47FE-B39A-86D30F8FFEA1}"/>
                </a:ext>
              </a:extLst>
            </p:cNvPr>
            <p:cNvSpPr/>
            <p:nvPr userDrawn="1"/>
          </p:nvSpPr>
          <p:spPr>
            <a:xfrm>
              <a:off x="8139364" y="-7084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F4EB6F2E-2621-4EB5-A04D-906FD08CED87}"/>
                </a:ext>
              </a:extLst>
            </p:cNvPr>
            <p:cNvSpPr/>
            <p:nvPr userDrawn="1"/>
          </p:nvSpPr>
          <p:spPr>
            <a:xfrm flipH="1">
              <a:off x="8127476" y="4807776"/>
              <a:ext cx="2032942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CC28908-2548-441C-BE9D-8728E1FC84C0}"/>
                </a:ext>
              </a:extLst>
            </p:cNvPr>
            <p:cNvSpPr/>
            <p:nvPr userDrawn="1"/>
          </p:nvSpPr>
          <p:spPr>
            <a:xfrm>
              <a:off x="10160492" y="4041539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35" name="Рисунок 34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731DC170-FB16-45F8-B62C-DCAB2B9AC31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272" y="5079562"/>
              <a:ext cx="2019299" cy="999451"/>
            </a:xfrm>
            <a:prstGeom prst="rect">
              <a:avLst/>
            </a:prstGeom>
          </p:spPr>
        </p:pic>
        <p:pic>
          <p:nvPicPr>
            <p:cNvPr id="36" name="Графический объект 35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6529D2A7-ABB3-4E2D-88CA-F813997011F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6"/>
                </a:ext>
              </a:extLst>
            </a:blip>
            <a:stretch>
              <a:fillRect/>
            </a:stretch>
          </p:blipFill>
          <p:spPr>
            <a:xfrm rot="10800000">
              <a:off x="8139640" y="-9144"/>
              <a:ext cx="2029968" cy="2029968"/>
            </a:xfrm>
            <a:prstGeom prst="rect">
              <a:avLst/>
            </a:prstGeom>
          </p:spPr>
        </p:pic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CDB6750E-735F-4906-8BCA-E0BD4F029617}"/>
                </a:ext>
              </a:extLst>
            </p:cNvPr>
            <p:cNvSpPr/>
            <p:nvPr userDrawn="1"/>
          </p:nvSpPr>
          <p:spPr>
            <a:xfrm>
              <a:off x="10158984" y="6016751"/>
              <a:ext cx="2029968" cy="8412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38" name="Графический объект 37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051ECE99-ACA6-46AF-98D5-81FBD3F834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7"/>
                </a:ext>
              </a:extLst>
            </a:blip>
            <a:stretch>
              <a:fillRect/>
            </a:stretch>
          </p:blipFill>
          <p:spPr>
            <a:xfrm>
              <a:off x="8131156" y="4828032"/>
              <a:ext cx="2029968" cy="2029968"/>
            </a:xfrm>
            <a:prstGeom prst="rect">
              <a:avLst/>
            </a:prstGeom>
          </p:spPr>
        </p:pic>
        <p:grpSp>
          <p:nvGrpSpPr>
            <p:cNvPr id="40" name="Группа 39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3A847BA4-24DF-47BE-BE28-02415C2A2D3C}"/>
                </a:ext>
              </a:extLst>
            </p:cNvPr>
            <p:cNvGrpSpPr/>
            <p:nvPr userDrawn="1"/>
          </p:nvGrpSpPr>
          <p:grpSpPr>
            <a:xfrm>
              <a:off x="8227718" y="2092719"/>
              <a:ext cx="1920240" cy="1920240"/>
              <a:chOff x="5361924" y="7472790"/>
              <a:chExt cx="1828800" cy="1828800"/>
            </a:xfrm>
          </p:grpSpPr>
          <p:grpSp>
            <p:nvGrpSpPr>
              <p:cNvPr id="41" name="Группа 40">
                <a:extLst>
                  <a:ext uri="{FF2B5EF4-FFF2-40B4-BE49-F238E27FC236}">
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882CC485-8A14-4767-80E8-8FB0A9991D20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43" name="Группа 42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119FAB2-4AF3-4EC9-98C6-E69760D02810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49" name="Группа 48">
                    <a:extLst>
                      <a:ext uri="{FF2B5EF4-FFF2-40B4-BE49-F238E27FC236}">
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2A21525-E952-4F39-A9B2-2CA7C5B14B8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51" name="Группа 50">
                      <a:extLst>
                        <a:ext uri="{FF2B5EF4-FFF2-40B4-BE49-F238E27FC236}">
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3BFFD34-0142-4185-8790-1D792CB2F5DD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53" name="Группа 52">
                        <a:extLst>
                          <a:ext uri="{FF2B5EF4-FFF2-40B4-BE49-F238E27FC236}">
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00D3FC75-8C07-4B5B-A025-3CCC5DC458DA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55" name="Группа 54">
                          <a:extLst>
                            <a:ext uri="{FF2B5EF4-FFF2-40B4-BE49-F238E27FC236}">
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393D2F91-0E6A-4541-843C-1FC0CC2A024A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57" name="Группа 56">
                            <a:extLst>
                              <a:ext uri="{FF2B5EF4-FFF2-40B4-BE49-F238E27FC236}">
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7C9F80E2-6A88-44DC-B048-7178CAA61DAF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59" name="Oval 58">
                              <a:extLst>
                                <a:ext uri="{FF2B5EF4-FFF2-40B4-BE49-F238E27FC236}">
  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1D9D5420-70BE-477D-A17F-A86F19AD3FAC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60" name="Oval 59">
                              <a:extLst>
                                <a:ext uri="{FF2B5EF4-FFF2-40B4-BE49-F238E27FC236}">
  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0BBACECF-9AE7-40B5-90D0-AE2CF1FBE0BD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58" name="Oval 57">
                            <a:extLst>
                              <a:ext uri="{FF2B5EF4-FFF2-40B4-BE49-F238E27FC236}">
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1A76BEA0-888E-41CD-9B30-B128A39F781E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56" name="Oval 55">
                          <a:extLst>
                            <a:ext uri="{FF2B5EF4-FFF2-40B4-BE49-F238E27FC236}">
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2EA36045-2F1D-402B-A951-B9957D5C145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54" name="Oval 53">
                        <a:extLst>
                          <a:ext uri="{FF2B5EF4-FFF2-40B4-BE49-F238E27FC236}">
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AF58CB3-363E-4156-8148-52E0B9CB634A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52" name="Oval 51">
                      <a:extLst>
                        <a:ext uri="{FF2B5EF4-FFF2-40B4-BE49-F238E27FC236}">
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BDC4E05B-A602-483A-B19B-B907358D462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50" name="Oval 49">
                    <a:extLst>
                      <a:ext uri="{FF2B5EF4-FFF2-40B4-BE49-F238E27FC236}">
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5AC54D8-2C27-49A7-B1CE-C865E629499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44" name="Oval 43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C9753262-9BA1-4716-B4B5-AAFE232A72A2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B2AD932-98DF-4DA1-B19E-E38A4DD270F0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DE13C879-BB42-4F2C-9413-A1322DE58809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28B4D2F2-9DD5-4B23-A2F2-7DBEE9E61F6C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C1A2F663-A8A7-4337-9C39-489B4C457111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1609761D-150A-4DE0-9604-CC3953C108D0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D1189D1C-85ED-4EF1-A384-7C4590ED50FD}"/>
                </a:ext>
              </a:extLst>
            </p:cNvPr>
            <p:cNvSpPr/>
            <p:nvPr userDrawn="1"/>
          </p:nvSpPr>
          <p:spPr>
            <a:xfrm>
              <a:off x="8138160" y="4045868"/>
              <a:ext cx="2029968" cy="8229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45306C5-E470-4A93-9C9F-5D066F760D16}"/>
                </a:ext>
              </a:extLst>
            </p:cNvPr>
            <p:cNvSpPr/>
            <p:nvPr userDrawn="1"/>
          </p:nvSpPr>
          <p:spPr>
            <a:xfrm>
              <a:off x="8138160" y="2029968"/>
              <a:ext cx="1014984" cy="201168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63" name="Прямая соединительная линия 62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B31C374B-40F2-4B1E-A9D8-6E5C932FF170}"/>
                </a:ext>
              </a:extLst>
            </p:cNvPr>
            <p:cNvCxnSpPr/>
            <p:nvPr userDrawn="1"/>
          </p:nvCxnSpPr>
          <p:spPr>
            <a:xfrm flipV="1">
              <a:off x="8138160" y="2012062"/>
              <a:ext cx="3044952" cy="7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3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1C668341-39BE-4448-B29D-2594AE6D75C2}"/>
                </a:ext>
              </a:extLst>
            </p:cNvPr>
            <p:cNvSpPr/>
            <p:nvPr userDrawn="1"/>
          </p:nvSpPr>
          <p:spPr>
            <a:xfrm>
              <a:off x="11055096" y="1874902"/>
              <a:ext cx="274320" cy="27432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67" name="Дата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6895315-7883-40AA-AB6E-E7F8B77E5B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1295" y="6355080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11C19C68-3D18-4D83-A562-C25AD06387D7}" type="datetime1">
              <a:rPr lang="ru-RU" smtClean="0">
                <a:solidFill>
                  <a:prstClr val="white"/>
                </a:solidFill>
              </a:rPr>
              <a:pPr/>
              <a:t>20.01.2026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68" name="Нижний колонтитул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0000A4E2-8200-4049-B783-2C99FBDBA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99886" y="635508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prstClr val="white"/>
                </a:solidFill>
              </a:rPr>
              <a:t>Заголовок презентации</a:t>
            </a:r>
          </a:p>
        </p:txBody>
      </p:sp>
      <p:sp>
        <p:nvSpPr>
          <p:cNvPr id="69" name="Номер слайда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179E1CD1-EB8F-4E56-ADD5-06293A7A2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74091" y="635508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3BB414F1-8F08-3A3B-45E3-9F44595164A1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62001" y="3058886"/>
            <a:ext cx="6597372" cy="3296194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lang="ru-RU" sz="1800">
                <a:solidFill>
                  <a:schemeClr val="bg1"/>
                </a:solidFill>
              </a:defRPr>
            </a:lvl1pPr>
            <a:lvl2pPr marL="457200">
              <a:lnSpc>
                <a:spcPts val="2000"/>
              </a:lnSpc>
              <a:defRPr lang="ru-RU" sz="1800">
                <a:solidFill>
                  <a:schemeClr val="bg1"/>
                </a:solidFill>
              </a:defRPr>
            </a:lvl2pPr>
            <a:lvl3pPr marL="914400">
              <a:lnSpc>
                <a:spcPts val="2000"/>
              </a:lnSpc>
              <a:defRPr lang="ru-RU" sz="1800">
                <a:solidFill>
                  <a:schemeClr val="bg1"/>
                </a:solidFill>
              </a:defRPr>
            </a:lvl3pPr>
            <a:lvl4pPr marL="1371600">
              <a:lnSpc>
                <a:spcPts val="2000"/>
              </a:lnSpc>
              <a:defRPr lang="ru-RU" sz="1800">
                <a:solidFill>
                  <a:schemeClr val="bg1"/>
                </a:solidFill>
              </a:defRPr>
            </a:lvl4pPr>
            <a:lvl5pPr marL="1828800">
              <a:lnSpc>
                <a:spcPts val="2000"/>
              </a:lnSpc>
              <a:defRPr lang="ru-RU" sz="18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375383164"/>
      </p:ext>
    </p:extLst>
  </p:cSld>
  <p:clrMapOvr>
    <a:masterClrMapping/>
  </p:clrMapOvr>
  <p:transition>
    <p:wipe dir="r"/>
  </p:transition>
  <p:extLst mod="1">
    <p:ext uri="{DCECCB84-F9BA-43D5-87BE-67443E8EF086}">
      <p15:sldGuideLst xmlns:p15="http://schemas.microsoft.com/office/powerpoint/2012/main" xmlns="" xmlns:p159="http://schemas.microsoft.com/office/powerpoint/2015/09/main" xmlns:a14="http://schemas.microsoft.com/office/drawing/2010/main" xmlns:p14="http://schemas.microsoft.com/office/powerpoint/2010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  <p15:guide id="4" pos="576" userDrawn="1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подзаголовок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F09F422-89F7-BDA7-7801-F364BA5D95A5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GrpSpPr/>
          <p:nvPr userDrawn="1"/>
        </p:nvGrpSpPr>
        <p:grpSpPr>
          <a:xfrm>
            <a:off x="-3045" y="-4303"/>
            <a:ext cx="7252590" cy="6862680"/>
            <a:chOff x="-3045" y="-4303"/>
            <a:chExt cx="7252590" cy="686268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D629CA98-D89C-4A69-9A55-8D6C17DCDDF0}"/>
                </a:ext>
              </a:extLst>
            </p:cNvPr>
            <p:cNvSpPr/>
            <p:nvPr userDrawn="1"/>
          </p:nvSpPr>
          <p:spPr>
            <a:xfrm>
              <a:off x="-1146" y="4775407"/>
              <a:ext cx="2029968" cy="207752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8" name="Графический объект 27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12C5F573-21FC-4A6F-B46F-5583E20C99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3"/>
                </a:ext>
              </a:extLst>
            </a:blip>
            <a:stretch>
              <a:fillRect/>
            </a:stretch>
          </p:blipFill>
          <p:spPr>
            <a:xfrm rot="10800000">
              <a:off x="-3045" y="-4303"/>
              <a:ext cx="2029968" cy="2029968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A65556A-38A5-4BA5-9A40-33F02F960B1E}"/>
                </a:ext>
              </a:extLst>
            </p:cNvPr>
            <p:cNvSpPr/>
            <p:nvPr userDrawn="1"/>
          </p:nvSpPr>
          <p:spPr>
            <a:xfrm>
              <a:off x="3757" y="2033993"/>
              <a:ext cx="2029968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37900790-71B8-45C8-9B6D-07E23CEA7632}"/>
                </a:ext>
              </a:extLst>
            </p:cNvPr>
            <p:cNvSpPr/>
            <p:nvPr userDrawn="1"/>
          </p:nvSpPr>
          <p:spPr>
            <a:xfrm>
              <a:off x="-218" y="4059798"/>
              <a:ext cx="2029968" cy="75956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328AC969-4FA2-44AD-A273-2A0B7839749F}"/>
                </a:ext>
              </a:extLst>
            </p:cNvPr>
            <p:cNvSpPr/>
            <p:nvPr userDrawn="1"/>
          </p:nvSpPr>
          <p:spPr>
            <a:xfrm>
              <a:off x="4071442" y="4058828"/>
              <a:ext cx="3178103" cy="2799549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  <a:gd name="connsiteX4" fmla="*/ 0 w 2029968"/>
                <a:gd name="connsiteY4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1" name="Графический объект 10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1CB31D0-C621-4EF7-AE25-5C3BCD5882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5"/>
                </a:ext>
              </a:extLst>
            </a:blip>
            <a:stretch>
              <a:fillRect/>
            </a:stretch>
          </p:blipFill>
          <p:spPr>
            <a:xfrm>
              <a:off x="2038053" y="2029625"/>
              <a:ext cx="2029878" cy="2023760"/>
            </a:xfrm>
            <a:prstGeom prst="rect">
              <a:avLst/>
            </a:prstGeom>
          </p:spPr>
        </p:pic>
        <p:pic>
          <p:nvPicPr>
            <p:cNvPr id="69" name="Графический объект 68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B2CC2F02-F98F-4E69-AA01-CCF96A602E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7"/>
                </a:ext>
              </a:extLst>
            </a:blip>
            <a:stretch>
              <a:fillRect/>
            </a:stretch>
          </p:blipFill>
          <p:spPr>
            <a:xfrm>
              <a:off x="2034034" y="4055808"/>
              <a:ext cx="2029968" cy="2029968"/>
            </a:xfrm>
            <a:prstGeom prst="rect">
              <a:avLst/>
            </a:prstGeom>
          </p:spPr>
        </p:pic>
        <p:sp>
          <p:nvSpPr>
            <p:cNvPr id="8" name="Rectangle 9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FE05B395-CB62-452B-A84F-936AD8EDDA92}"/>
                </a:ext>
              </a:extLst>
            </p:cNvPr>
            <p:cNvSpPr/>
            <p:nvPr userDrawn="1"/>
          </p:nvSpPr>
          <p:spPr>
            <a:xfrm>
              <a:off x="2028568" y="4060579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  <a:gd name="connsiteX4" fmla="*/ 0 w 1828800"/>
                <a:gd name="connsiteY4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73" name="Графический объект 72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2622C30D-68C5-43FD-997F-CFD4DD72E16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9"/>
                </a:ext>
              </a:extLst>
            </a:blip>
            <a:stretch>
              <a:fillRect/>
            </a:stretch>
          </p:blipFill>
          <p:spPr>
            <a:xfrm rot="5400000">
              <a:off x="2043950" y="4059923"/>
              <a:ext cx="2029968" cy="2029968"/>
            </a:xfrm>
            <a:prstGeom prst="rect">
              <a:avLst/>
            </a:prstGeom>
          </p:spPr>
        </p:pic>
        <p:pic>
          <p:nvPicPr>
            <p:cNvPr id="35" name="Рисунок 34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C3CDBDC-6EB4-4B7D-A9F6-4CFA748349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6" y="3062893"/>
              <a:ext cx="2019299" cy="999451"/>
            </a:xfrm>
            <a:prstGeom prst="rect">
              <a:avLst/>
            </a:prstGeom>
          </p:spPr>
        </p:pic>
        <p:grpSp>
          <p:nvGrpSpPr>
            <p:cNvPr id="162" name="Группа 161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34457344-691C-417A-9C29-5AD8ABC43E5A}"/>
                </a:ext>
              </a:extLst>
            </p:cNvPr>
            <p:cNvGrpSpPr/>
            <p:nvPr userDrawn="1"/>
          </p:nvGrpSpPr>
          <p:grpSpPr>
            <a:xfrm>
              <a:off x="4433" y="4836676"/>
              <a:ext cx="1965960" cy="1965960"/>
              <a:chOff x="5361924" y="7472790"/>
              <a:chExt cx="1828800" cy="1828800"/>
            </a:xfrm>
          </p:grpSpPr>
          <p:grpSp>
            <p:nvGrpSpPr>
              <p:cNvPr id="163" name="Группа 162">
                <a:extLst>
                  <a:ext uri="{FF2B5EF4-FFF2-40B4-BE49-F238E27FC236}">
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68DDC918-5A9B-4D14-98A4-9002D8520FD4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165" name="Группа 164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2366D07F-988F-459E-BBD3-15126F92902E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173" name="Группа 172">
                    <a:extLst>
                      <a:ext uri="{FF2B5EF4-FFF2-40B4-BE49-F238E27FC236}">
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6CCACE8C-699F-4B10-BA84-94167BA05CC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176" name="Группа 175">
                      <a:extLst>
                        <a:ext uri="{FF2B5EF4-FFF2-40B4-BE49-F238E27FC236}">
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9F49E32-0B71-4676-8012-BA971DA2100F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178" name="Группа 177">
                        <a:extLst>
                          <a:ext uri="{FF2B5EF4-FFF2-40B4-BE49-F238E27FC236}">
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DF41FA5A-1504-4DC4-B514-00C377423E7C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180" name="Группа 179">
                          <a:extLst>
                            <a:ext uri="{FF2B5EF4-FFF2-40B4-BE49-F238E27FC236}">
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68B4610A-A91F-459F-A9C5-9FC624665516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182" name="Группа 181">
                            <a:extLst>
                              <a:ext uri="{FF2B5EF4-FFF2-40B4-BE49-F238E27FC236}">
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D794F6E3-A9E3-42A9-93AA-7B9E20AD922D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184" name="Oval 183">
                              <a:extLst>
                                <a:ext uri="{FF2B5EF4-FFF2-40B4-BE49-F238E27FC236}">
  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0B634B0-4792-4A28-B92A-ACA35F177675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6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185" name="Oval 184">
                              <a:extLst>
                                <a:ext uri="{FF2B5EF4-FFF2-40B4-BE49-F238E27FC236}">
  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1B466310-2C61-42F1-81EB-2B5BF01B2267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6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>
                              <a:defPPr>
                                <a:defRPr lang="ru-RU"/>
                              </a:defPPr>
                            </a:lstStyle>
                            <a:p>
                              <a:pPr algn="ctr"/>
                              <a:r>
                                <a:rPr lang="ru-RU">
                                  <a:solidFill>
                                    <a:prstClr val="white"/>
                                  </a:solidFill>
                                  <a:latin typeface="Calibri" panose="020F0502020204030204" pitchFamily="34" charset="0"/>
                                </a:rPr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183" name="Oval 182">
                            <a:extLst>
                              <a:ext uri="{FF2B5EF4-FFF2-40B4-BE49-F238E27FC236}">
  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3A72A9A-79AE-4A89-8938-7A85E2248DE6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6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ru-RU"/>
                            </a:defPPr>
                          </a:lstStyle>
                          <a:p>
                            <a:pPr algn="ctr"/>
                            <a:r>
                              <a:rPr lang="ru-RU">
                                <a:solidFill>
                                  <a:prstClr val="white"/>
                                </a:solidFill>
                                <a:latin typeface="Calibri" panose="020F050202020403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181" name="Oval 180">
                          <a:extLst>
                            <a:ext uri="{FF2B5EF4-FFF2-40B4-BE49-F238E27FC236}">
  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02618DCD-5B83-4412-9D1A-968C246DCAC1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6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>
                          <a:defPPr>
                            <a:defRPr lang="ru-RU"/>
                          </a:defPPr>
                        </a:lstStyle>
                        <a:p>
                          <a:pPr algn="ctr"/>
                          <a:r>
                            <a:rPr lang="ru-RU">
                              <a:solidFill>
                                <a:prstClr val="white"/>
                              </a:solidFill>
                              <a:latin typeface="Calibri" panose="020F0502020204030204" pitchFamily="34" charset="0"/>
                            </a:rPr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179" name="Oval 178">
                        <a:extLst>
                          <a:ext uri="{FF2B5EF4-FFF2-40B4-BE49-F238E27FC236}">
  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29B173F9-A6EA-4B31-B4C6-3C8DE08F2F11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6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ru-RU"/>
                        </a:defPPr>
                      </a:lstStyle>
                      <a:p>
                        <a:pPr algn="ctr"/>
                        <a:r>
                          <a:rPr lang="ru-RU">
                            <a:solidFill>
                              <a:prstClr val="white"/>
                            </a:solidFill>
                            <a:latin typeface="Calibri" panose="020F0502020204030204" pitchFamily="34" charset="0"/>
                          </a:rPr>
                          <a:t> </a:t>
                        </a:r>
                      </a:p>
                    </p:txBody>
                  </p:sp>
                </p:grpSp>
                <p:sp>
                  <p:nvSpPr>
                    <p:cNvPr id="177" name="Oval 176">
                      <a:extLst>
                        <a:ext uri="{FF2B5EF4-FFF2-40B4-BE49-F238E27FC236}">
  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66DB0E2-4B80-4A09-8BCA-9432E1E1DAE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</a:lstStyle>
                    <a:p>
                      <a:pPr algn="ctr"/>
                      <a:r>
                        <a:rPr lang="ru-RU">
                          <a:solidFill>
                            <a:prstClr val="white"/>
                          </a:solidFill>
                          <a:latin typeface="Calibri" panose="020F0502020204030204" pitchFamily="34" charset="0"/>
                        </a:rPr>
                        <a:t> </a:t>
                      </a:r>
                    </a:p>
                  </p:txBody>
                </p:sp>
              </p:grpSp>
              <p:sp>
                <p:nvSpPr>
                  <p:cNvPr id="174" name="Oval 173">
                    <a:extLst>
                      <a:ext uri="{FF2B5EF4-FFF2-40B4-BE49-F238E27FC236}">
  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20D2F087-D77F-4913-922E-014FB9DEE63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</a:lstStyle>
                  <a:p>
                    <a:pPr algn="ctr"/>
                    <a:r>
                      <a:rPr lang="ru-RU">
                        <a:solidFill>
                          <a:prstClr val="white"/>
                        </a:solidFill>
                        <a:latin typeface="Calibri" panose="020F0502020204030204" pitchFamily="34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166" name="Oval 165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DD44EC19-A244-4489-9CB8-0361CFBFD02F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67" name="Oval 166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C5C029E7-6D6D-4D14-8D8E-E407011AF097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69" name="Oval 168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A74D8A7-ACD3-40A3-918D-46DF99BF9F3E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71" name="Oval 170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C994ED9-5124-452B-986B-4782056BCFB3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  <p:sp>
              <p:nvSpPr>
                <p:cNvPr id="172" name="Oval 171">
                  <a:extLst>
                    <a:ext uri="{FF2B5EF4-FFF2-40B4-BE49-F238E27FC236}">
  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8ADCBFB4-9F0A-40FB-A585-2728254E0A7C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</a:lstStyle>
                <a:p>
                  <a:pPr algn="ctr"/>
                  <a:r>
                    <a:rPr lang="ru-RU">
                      <a:solidFill>
                        <a:prstClr val="white"/>
                      </a:solidFill>
                      <a:latin typeface="Calibri" panose="020F0502020204030204" pitchFamily="34" charset="0"/>
                    </a:rPr>
                    <a:t> </a:t>
                  </a:r>
                </a:p>
              </p:txBody>
            </p:sp>
          </p:grpSp>
          <p:sp>
            <p:nvSpPr>
              <p:cNvPr id="164" name="Oval 163">
                <a:extLst>
                  <a:ext uri="{FF2B5EF4-FFF2-40B4-BE49-F238E27FC236}">
  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2E049E2-81A6-45F8-BA9F-DEA21400B1AD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</a:lstStyle>
              <a:p>
                <a:pPr algn="ctr"/>
                <a:r>
                  <a:rPr lang="ru-RU">
                    <a:solidFill>
                      <a:prstClr val="white"/>
                    </a:solidFill>
                    <a:latin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75F20D6C-6085-4D3F-9186-6895908C97B9}"/>
                </a:ext>
              </a:extLst>
            </p:cNvPr>
            <p:cNvSpPr/>
            <p:nvPr userDrawn="1"/>
          </p:nvSpPr>
          <p:spPr>
            <a:xfrm rot="16200000">
              <a:off x="506891" y="5335524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BC56BE23-DE49-4D55-A6A0-DFE2A870120D}"/>
                </a:ext>
              </a:extLst>
            </p:cNvPr>
            <p:cNvSpPr/>
            <p:nvPr userDrawn="1"/>
          </p:nvSpPr>
          <p:spPr>
            <a:xfrm>
              <a:off x="2028658" y="6089528"/>
              <a:ext cx="2049251" cy="7684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BCF3BD55-FF25-4CA9-8016-81AEB8AA43E8}"/>
                </a:ext>
              </a:extLst>
            </p:cNvPr>
            <p:cNvSpPr/>
            <p:nvPr userDrawn="1"/>
          </p:nvSpPr>
          <p:spPr>
            <a:xfrm>
              <a:off x="3838078" y="1859479"/>
              <a:ext cx="274320" cy="27432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77" name="Прямая соединительная линия 76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DE09EA6C-7AC2-47BE-95B8-4D3412867BA5}"/>
                </a:ext>
              </a:extLst>
            </p:cNvPr>
            <p:cNvCxnSpPr/>
            <p:nvPr userDrawn="1"/>
          </p:nvCxnSpPr>
          <p:spPr>
            <a:xfrm flipV="1">
              <a:off x="0" y="1990665"/>
              <a:ext cx="4023360" cy="33894"/>
            </a:xfrm>
            <a:prstGeom prst="line">
              <a:avLst/>
            </a:prstGeom>
            <a:ln w="508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74771" y="576943"/>
            <a:ext cx="6449786" cy="2785508"/>
          </a:xfrm>
        </p:spPr>
        <p:txBody>
          <a:bodyPr rtlCol="0" anchor="b">
            <a:normAutofit/>
          </a:bodyPr>
          <a:lstStyle>
            <a:lvl1pPr algn="l">
              <a:defRPr lang="ru-RU" sz="4800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B00591F-8CE8-B626-C81A-6C960B2BAE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74772" y="3373686"/>
            <a:ext cx="6449785" cy="1029586"/>
          </a:xfrm>
        </p:spPr>
        <p:txBody>
          <a:bodyPr rtlCol="0">
            <a:normAutofit/>
          </a:bodyPr>
          <a:lstStyle>
            <a:lvl1pPr marL="0" indent="0" algn="l">
              <a:lnSpc>
                <a:spcPct val="150000"/>
              </a:lnSpc>
              <a:spcBef>
                <a:spcPct val="0"/>
              </a:spcBef>
              <a:buNone/>
              <a:defRPr lang="ru-RU" sz="2400">
                <a:solidFill>
                  <a:schemeClr val="tx2"/>
                </a:solidFill>
              </a:defRPr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/>
              <a:t>Подзаголовок слайда</a:t>
            </a:r>
          </a:p>
        </p:txBody>
      </p:sp>
      <p:sp>
        <p:nvSpPr>
          <p:cNvPr id="192" name="Дата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2837477B-3D20-4982-86AF-91100FE408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19821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62E2530B-2F55-403E-A12F-A02D6F54126F}" type="datetime1">
              <a:rPr lang="ru-RU" smtClean="0">
                <a:solidFill>
                  <a:prstClr val="white"/>
                </a:solidFill>
              </a:rPr>
              <a:pPr/>
              <a:t>20.01.2026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193" name="Нижний колонтитул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B6E38A1E-AF37-4A09-9B69-65397A079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727198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prstClr val="white"/>
                </a:solidFill>
              </a:rPr>
              <a:t>Заголовок презентации</a:t>
            </a:r>
          </a:p>
        </p:txBody>
      </p:sp>
      <p:sp>
        <p:nvSpPr>
          <p:cNvPr id="194" name="Номер слайда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FB77B535-C760-4E32-8A7E-BF9AD08BB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2847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117258"/>
      </p:ext>
    </p:extLst>
  </p:cSld>
  <p:clrMapOvr>
    <a:masterClrMapping/>
  </p:clrMapOvr>
  <p:transition>
    <p:wipe dir="r"/>
  </p:transition>
  <p:extLst mod="1">
    <p:ext uri="{DCECCB84-F9BA-43D5-87BE-67443E8EF086}">
      <p15:sldGuideLst xmlns:p15="http://schemas.microsoft.com/office/powerpoint/2012/main" xmlns="" xmlns:p159="http://schemas.microsoft.com/office/powerpoint/2015/09/main" xmlns:a14="http://schemas.microsoft.com/office/drawing/2010/main" xmlns:p14="http://schemas.microsoft.com/office/powerpoint/2010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56" userDrawn="1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содержимого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6ACA106-0FC3-4FE9-9338-4AC3D15608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1736" y="896112"/>
            <a:ext cx="9389288" cy="1362456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88DF45F-9FEA-47BE-AC15-52BE148E1814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GrpSpPr/>
          <p:nvPr userDrawn="1"/>
        </p:nvGrpSpPr>
        <p:grpSpPr>
          <a:xfrm>
            <a:off x="11239499" y="0"/>
            <a:ext cx="1015984" cy="6858000"/>
            <a:chOff x="11239499" y="0"/>
            <a:chExt cx="1015984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C51E8B0-FB58-4BB5-9CDA-4A1B4DBC5E90}"/>
                </a:ext>
              </a:extLst>
            </p:cNvPr>
            <p:cNvSpPr/>
            <p:nvPr userDrawn="1"/>
          </p:nvSpPr>
          <p:spPr>
            <a:xfrm>
              <a:off x="11240499" y="4828032"/>
              <a:ext cx="1014984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3548A0B2-480B-4F04-B7B5-67A328B174D1}"/>
                </a:ext>
              </a:extLst>
            </p:cNvPr>
            <p:cNvSpPr/>
            <p:nvPr userDrawn="1"/>
          </p:nvSpPr>
          <p:spPr>
            <a:xfrm>
              <a:off x="11240499" y="2833299"/>
              <a:ext cx="1014984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F60A19E0-B2DF-4E35-AD7A-80B5C429C6C1}"/>
                </a:ext>
              </a:extLst>
            </p:cNvPr>
            <p:cNvSpPr/>
            <p:nvPr userDrawn="1"/>
          </p:nvSpPr>
          <p:spPr>
            <a:xfrm>
              <a:off x="11240499" y="0"/>
              <a:ext cx="1014984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2" name="Рисунок 11" descr="Узор в черно-белую полоску&#10;&#10;Описание создано автоматически с низкой степенью достоверности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C1C8F39-77F2-4753-A57A-2FD46715F2A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777681" y="552957"/>
              <a:ext cx="1828800" cy="905164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0A6AF7B2-2B49-4313-AA4E-3FD77CF46A04}"/>
                </a:ext>
              </a:extLst>
            </p:cNvPr>
            <p:cNvSpPr/>
            <p:nvPr userDrawn="1"/>
          </p:nvSpPr>
          <p:spPr>
            <a:xfrm>
              <a:off x="11240499" y="2029863"/>
              <a:ext cx="1014984" cy="81295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6" name="Графический объект 25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9AA5A01-9E59-4C92-9634-32DB51F918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4"/>
                </a:ext>
              </a:extLst>
            </a:blip>
            <a:stretch>
              <a:fillRect/>
            </a:stretch>
          </p:blipFill>
          <p:spPr>
            <a:xfrm rot="16200000">
              <a:off x="10880040" y="5394960"/>
              <a:ext cx="1828800" cy="914400"/>
            </a:xfrm>
            <a:prstGeom prst="rect">
              <a:avLst/>
            </a:prstGeom>
          </p:spPr>
        </p:pic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1D3A8643-F793-41FD-AA08-DC814719C40C}"/>
                </a:ext>
              </a:extLst>
            </p:cNvPr>
            <p:cNvSpPr/>
            <p:nvPr userDrawn="1"/>
          </p:nvSpPr>
          <p:spPr>
            <a:xfrm>
              <a:off x="11250235" y="4949368"/>
              <a:ext cx="914400" cy="182880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31" name="Графический объект 30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F50D01F0-AD27-490F-8044-37B2D9E2332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6"/>
                </a:ext>
              </a:extLst>
            </a:blip>
            <a:stretch>
              <a:fillRect/>
            </a:stretch>
          </p:blipFill>
          <p:spPr>
            <a:xfrm rot="5400000">
              <a:off x="10793035" y="3391083"/>
              <a:ext cx="1828800" cy="914400"/>
            </a:xfrm>
            <a:prstGeom prst="rect">
              <a:avLst/>
            </a:prstGeom>
          </p:spPr>
        </p:pic>
      </p:grpSp>
      <p:sp>
        <p:nvSpPr>
          <p:cNvPr id="32" name="Дата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17A4AF6-C906-4001-BDD2-33E1163185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1735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66A6EB5-FE51-490A-B083-773FB1A6394F}" type="datetime1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20.01.2026</a:t>
            </a:fld>
            <a:endParaRPr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3" name="Нижний колонтитул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D94E674-98A0-4C77-80E5-084E3946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4487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>
                <a:solidFill>
                  <a:prstClr val="black">
                    <a:lumMod val="75000"/>
                    <a:lumOff val="2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34" name="Номер слайда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36214990-C58C-4D62-9381-40A242460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B135D7B7-20E9-ADCF-4417-B443AF3112FC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71734" y="2590800"/>
            <a:ext cx="4515035" cy="3505200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lang="ru-RU" sz="1800"/>
            </a:lvl1pPr>
            <a:lvl2pPr marL="457200">
              <a:lnSpc>
                <a:spcPts val="2000"/>
              </a:lnSpc>
              <a:defRPr lang="ru-RU" sz="1800"/>
            </a:lvl2pPr>
            <a:lvl3pPr marL="914400">
              <a:lnSpc>
                <a:spcPts val="2000"/>
              </a:lnSpc>
              <a:defRPr lang="ru-RU" sz="1800"/>
            </a:lvl3pPr>
            <a:lvl4pPr marL="1371600">
              <a:lnSpc>
                <a:spcPts val="2000"/>
              </a:lnSpc>
              <a:defRPr lang="ru-RU" sz="1800"/>
            </a:lvl4pPr>
            <a:lvl5pPr marL="1828800"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D4468C5-0B68-8408-80C5-F8681CA98918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5645989" y="2590800"/>
            <a:ext cx="4515035" cy="3505200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lang="ru-RU" sz="1800"/>
            </a:lvl1pPr>
            <a:lvl2pPr marL="457200">
              <a:lnSpc>
                <a:spcPts val="2000"/>
              </a:lnSpc>
              <a:defRPr lang="ru-RU" sz="1800"/>
            </a:lvl2pPr>
            <a:lvl3pPr marL="914400">
              <a:lnSpc>
                <a:spcPts val="2000"/>
              </a:lnSpc>
              <a:defRPr lang="ru-RU" sz="1800"/>
            </a:lvl3pPr>
            <a:lvl4pPr marL="1371600">
              <a:lnSpc>
                <a:spcPts val="2000"/>
              </a:lnSpc>
              <a:defRPr lang="ru-RU" sz="1800"/>
            </a:lvl4pPr>
            <a:lvl5pPr marL="1828800"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419439978"/>
      </p:ext>
    </p:extLst>
  </p:cSld>
  <p:clrMapOvr>
    <a:masterClrMapping/>
  </p:clrMapOvr>
  <p:transition>
    <p:wipe dir="r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 содержимого 2"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Графический объект 2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1BC9BFE-80C0-4DA9-92DB-070C41E412BC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3"/>
              </a:ext>
            </a:extLst>
          </a:blip>
          <a:stretch>
            <a:fillRect/>
          </a:stretch>
        </p:blipFill>
        <p:spPr>
          <a:xfrm rot="8097646">
            <a:off x="403102" y="-983359"/>
            <a:ext cx="2029968" cy="2029968"/>
          </a:xfrm>
          <a:prstGeom prst="rect">
            <a:avLst/>
          </a:prstGeom>
        </p:spPr>
      </p:pic>
      <p:sp>
        <p:nvSpPr>
          <p:cNvPr id="8" name="Прямоугольник 2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F5ED01E4-35BF-4165-86B2-E3BDFD91DEE3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SpPr/>
          <p:nvPr userDrawn="1"/>
        </p:nvSpPr>
        <p:spPr>
          <a:xfrm rot="13508190">
            <a:off x="-1025089" y="458228"/>
            <a:ext cx="2029968" cy="2029968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Графический объект 8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B7E6DD28-C71B-4484-973A-D12A27730009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5"/>
              </a:ext>
            </a:extLst>
          </a:blip>
          <a:stretch>
            <a:fillRect/>
          </a:stretch>
        </p:blipFill>
        <p:spPr>
          <a:xfrm rot="18902532">
            <a:off x="407892" y="1900474"/>
            <a:ext cx="2029968" cy="2029968"/>
          </a:xfrm>
          <a:prstGeom prst="rect">
            <a:avLst/>
          </a:prstGeom>
        </p:spPr>
      </p:pic>
      <p:sp>
        <p:nvSpPr>
          <p:cNvPr id="11" name="Прямоугольник 2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B403917-256D-4254-A12F-F8BD19470C42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SpPr/>
          <p:nvPr userDrawn="1"/>
        </p:nvSpPr>
        <p:spPr>
          <a:xfrm rot="18900000">
            <a:off x="413443" y="1923515"/>
            <a:ext cx="2029968" cy="2029968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Графический объект 1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B06A536-5FCB-4761-9EFF-D54BE44B1FD9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6"/>
              </a:ext>
            </a:extLst>
          </a:blip>
          <a:stretch>
            <a:fillRect/>
          </a:stretch>
        </p:blipFill>
        <p:spPr>
          <a:xfrm rot="2708786">
            <a:off x="-1021285" y="3355869"/>
            <a:ext cx="2029968" cy="2029968"/>
          </a:xfrm>
          <a:prstGeom prst="rect">
            <a:avLst/>
          </a:prstGeom>
        </p:spPr>
      </p:pic>
      <p:pic>
        <p:nvPicPr>
          <p:cNvPr id="13" name="Графический объект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3B73C61F-3D48-4791-8280-D98D2C01E0C1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8"/>
              </a:ext>
            </a:extLst>
          </a:blip>
          <a:stretch>
            <a:fillRect/>
          </a:stretch>
        </p:blipFill>
        <p:spPr>
          <a:xfrm rot="13489227">
            <a:off x="1859807" y="3357927"/>
            <a:ext cx="2029968" cy="2029968"/>
          </a:xfrm>
          <a:prstGeom prst="rect">
            <a:avLst/>
          </a:prstGeom>
        </p:spPr>
      </p:pic>
      <p:grpSp>
        <p:nvGrpSpPr>
          <p:cNvPr id="21" name="Группа 20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4213EEF-F759-4045-9F53-49C1B4ECED53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GrpSpPr/>
          <p:nvPr userDrawn="1"/>
        </p:nvGrpSpPr>
        <p:grpSpPr>
          <a:xfrm>
            <a:off x="-7411" y="5806395"/>
            <a:ext cx="2870810" cy="1000774"/>
            <a:chOff x="-13699" y="5839164"/>
            <a:chExt cx="2862790" cy="1000774"/>
          </a:xfrm>
        </p:grpSpPr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2EA4D38A-6ACD-4296-B454-E5BD7EAC7990}"/>
                </a:ext>
              </a:extLst>
            </p:cNvPr>
            <p:cNvSpPr/>
            <p:nvPr userDrawn="1"/>
          </p:nvSpPr>
          <p:spPr>
            <a:xfrm>
              <a:off x="-13699" y="5839164"/>
              <a:ext cx="2862790" cy="28868"/>
            </a:xfrm>
            <a:custGeom>
              <a:avLst/>
              <a:gdLst>
                <a:gd name="connsiteX0" fmla="*/ 0 w 2862790"/>
                <a:gd name="connsiteY0" fmla="*/ 0 h 28868"/>
                <a:gd name="connsiteX1" fmla="*/ 2862790 w 2862790"/>
                <a:gd name="connsiteY1" fmla="*/ 0 h 28868"/>
                <a:gd name="connsiteX2" fmla="*/ 2833921 w 2862790"/>
                <a:gd name="connsiteY2" fmla="*/ 28868 h 28868"/>
                <a:gd name="connsiteX3" fmla="*/ 28868 w 2862790"/>
                <a:gd name="connsiteY3" fmla="*/ 28868 h 28868"/>
                <a:gd name="connsiteX4" fmla="*/ 0 w 2862790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2790" h="28868">
                  <a:moveTo>
                    <a:pt x="0" y="0"/>
                  </a:moveTo>
                  <a:lnTo>
                    <a:pt x="2862790" y="0"/>
                  </a:lnTo>
                  <a:lnTo>
                    <a:pt x="2833921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74E32D04-F635-443B-B642-A509F0473CB5}"/>
                </a:ext>
              </a:extLst>
            </p:cNvPr>
            <p:cNvSpPr/>
            <p:nvPr userDrawn="1"/>
          </p:nvSpPr>
          <p:spPr>
            <a:xfrm>
              <a:off x="47246" y="5900109"/>
              <a:ext cx="2740900" cy="28868"/>
            </a:xfrm>
            <a:custGeom>
              <a:avLst/>
              <a:gdLst>
                <a:gd name="connsiteX0" fmla="*/ 0 w 2740900"/>
                <a:gd name="connsiteY0" fmla="*/ 0 h 28868"/>
                <a:gd name="connsiteX1" fmla="*/ 2740900 w 2740900"/>
                <a:gd name="connsiteY1" fmla="*/ 0 h 28868"/>
                <a:gd name="connsiteX2" fmla="*/ 2712032 w 2740900"/>
                <a:gd name="connsiteY2" fmla="*/ 28868 h 28868"/>
                <a:gd name="connsiteX3" fmla="*/ 28868 w 2740900"/>
                <a:gd name="connsiteY3" fmla="*/ 28868 h 28868"/>
                <a:gd name="connsiteX4" fmla="*/ 0 w 2740900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0900" h="28868">
                  <a:moveTo>
                    <a:pt x="0" y="0"/>
                  </a:moveTo>
                  <a:lnTo>
                    <a:pt x="2740900" y="0"/>
                  </a:lnTo>
                  <a:lnTo>
                    <a:pt x="2712032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C95F7659-0C0B-4798-8392-E6B36B62DEA4}"/>
                </a:ext>
              </a:extLst>
            </p:cNvPr>
            <p:cNvSpPr/>
            <p:nvPr userDrawn="1"/>
          </p:nvSpPr>
          <p:spPr>
            <a:xfrm>
              <a:off x="108992" y="5960251"/>
              <a:ext cx="2619012" cy="29671"/>
            </a:xfrm>
            <a:custGeom>
              <a:avLst/>
              <a:gdLst>
                <a:gd name="connsiteX0" fmla="*/ 0 w 2619012"/>
                <a:gd name="connsiteY0" fmla="*/ 0 h 29671"/>
                <a:gd name="connsiteX1" fmla="*/ 2619012 w 2619012"/>
                <a:gd name="connsiteY1" fmla="*/ 0 h 29671"/>
                <a:gd name="connsiteX2" fmla="*/ 2590143 w 2619012"/>
                <a:gd name="connsiteY2" fmla="*/ 28868 h 29671"/>
                <a:gd name="connsiteX3" fmla="*/ 28067 w 2619012"/>
                <a:gd name="connsiteY3" fmla="*/ 29671 h 29671"/>
                <a:gd name="connsiteX4" fmla="*/ 28869 w 2619012"/>
                <a:gd name="connsiteY4" fmla="*/ 28869 h 29671"/>
                <a:gd name="connsiteX5" fmla="*/ 0 w 2619012"/>
                <a:gd name="connsiteY5" fmla="*/ 0 h 2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9012" h="29670">
                  <a:moveTo>
                    <a:pt x="0" y="0"/>
                  </a:moveTo>
                  <a:lnTo>
                    <a:pt x="2619012" y="0"/>
                  </a:lnTo>
                  <a:lnTo>
                    <a:pt x="2590143" y="28868"/>
                  </a:lnTo>
                  <a:lnTo>
                    <a:pt x="28067" y="29671"/>
                  </a:lnTo>
                  <a:lnTo>
                    <a:pt x="28869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BB69ABA-A9D2-4649-A1AB-E12AA2D2C8E7}"/>
                </a:ext>
              </a:extLst>
            </p:cNvPr>
            <p:cNvSpPr/>
            <p:nvPr userDrawn="1"/>
          </p:nvSpPr>
          <p:spPr>
            <a:xfrm>
              <a:off x="169937" y="6021196"/>
              <a:ext cx="2497122" cy="29670"/>
            </a:xfrm>
            <a:custGeom>
              <a:avLst/>
              <a:gdLst>
                <a:gd name="connsiteX0" fmla="*/ 0 w 2497122"/>
                <a:gd name="connsiteY0" fmla="*/ 0 h 29670"/>
                <a:gd name="connsiteX1" fmla="*/ 2497122 w 2497122"/>
                <a:gd name="connsiteY1" fmla="*/ 0 h 29670"/>
                <a:gd name="connsiteX2" fmla="*/ 2468254 w 2497122"/>
                <a:gd name="connsiteY2" fmla="*/ 28868 h 29670"/>
                <a:gd name="connsiteX3" fmla="*/ 28066 w 2497122"/>
                <a:gd name="connsiteY3" fmla="*/ 29670 h 29670"/>
                <a:gd name="connsiteX4" fmla="*/ 28868 w 2497122"/>
                <a:gd name="connsiteY4" fmla="*/ 28868 h 29670"/>
                <a:gd name="connsiteX5" fmla="*/ 0 w 2497122"/>
                <a:gd name="connsiteY5" fmla="*/ 0 h 2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7122" h="29670">
                  <a:moveTo>
                    <a:pt x="0" y="0"/>
                  </a:moveTo>
                  <a:lnTo>
                    <a:pt x="2497122" y="0"/>
                  </a:lnTo>
                  <a:lnTo>
                    <a:pt x="2468254" y="28868"/>
                  </a:lnTo>
                  <a:lnTo>
                    <a:pt x="28066" y="29670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8B88CE23-E34F-470C-8C56-46C08322365F}"/>
                </a:ext>
              </a:extLst>
            </p:cNvPr>
            <p:cNvSpPr/>
            <p:nvPr userDrawn="1"/>
          </p:nvSpPr>
          <p:spPr>
            <a:xfrm>
              <a:off x="229279" y="6082140"/>
              <a:ext cx="2376837" cy="28869"/>
            </a:xfrm>
            <a:custGeom>
              <a:avLst/>
              <a:gdLst>
                <a:gd name="connsiteX0" fmla="*/ 0 w 2376837"/>
                <a:gd name="connsiteY0" fmla="*/ 0 h 28869"/>
                <a:gd name="connsiteX1" fmla="*/ 2376837 w 2376837"/>
                <a:gd name="connsiteY1" fmla="*/ 0 h 28869"/>
                <a:gd name="connsiteX2" fmla="*/ 2347968 w 2376837"/>
                <a:gd name="connsiteY2" fmla="*/ 28868 h 28869"/>
                <a:gd name="connsiteX3" fmla="*/ 28868 w 2376837"/>
                <a:gd name="connsiteY3" fmla="*/ 28869 h 28869"/>
                <a:gd name="connsiteX4" fmla="*/ 0 w 2376837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6837" h="28869">
                  <a:moveTo>
                    <a:pt x="0" y="0"/>
                  </a:moveTo>
                  <a:lnTo>
                    <a:pt x="2376837" y="0"/>
                  </a:lnTo>
                  <a:lnTo>
                    <a:pt x="2347968" y="28868"/>
                  </a:lnTo>
                  <a:lnTo>
                    <a:pt x="28868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75BCEDE2-961E-42E0-AF9C-3D070C974007}"/>
                </a:ext>
              </a:extLst>
            </p:cNvPr>
            <p:cNvSpPr/>
            <p:nvPr userDrawn="1"/>
          </p:nvSpPr>
          <p:spPr>
            <a:xfrm>
              <a:off x="290222" y="6143085"/>
              <a:ext cx="2254948" cy="28868"/>
            </a:xfrm>
            <a:custGeom>
              <a:avLst/>
              <a:gdLst>
                <a:gd name="connsiteX0" fmla="*/ 0 w 2254948"/>
                <a:gd name="connsiteY0" fmla="*/ 0 h 28868"/>
                <a:gd name="connsiteX1" fmla="*/ 2254948 w 2254948"/>
                <a:gd name="connsiteY1" fmla="*/ 0 h 28868"/>
                <a:gd name="connsiteX2" fmla="*/ 2226080 w 2254948"/>
                <a:gd name="connsiteY2" fmla="*/ 28868 h 28868"/>
                <a:gd name="connsiteX3" fmla="*/ 28868 w 2254948"/>
                <a:gd name="connsiteY3" fmla="*/ 28868 h 28868"/>
                <a:gd name="connsiteX4" fmla="*/ 0 w 2254948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948" h="28868">
                  <a:moveTo>
                    <a:pt x="0" y="0"/>
                  </a:moveTo>
                  <a:lnTo>
                    <a:pt x="2254948" y="0"/>
                  </a:lnTo>
                  <a:lnTo>
                    <a:pt x="2226080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FB930397-7A2A-4C50-9EC9-7E3107D065D2}"/>
                </a:ext>
              </a:extLst>
            </p:cNvPr>
            <p:cNvSpPr/>
            <p:nvPr userDrawn="1"/>
          </p:nvSpPr>
          <p:spPr>
            <a:xfrm>
              <a:off x="351970" y="6203227"/>
              <a:ext cx="2133059" cy="29671"/>
            </a:xfrm>
            <a:custGeom>
              <a:avLst/>
              <a:gdLst>
                <a:gd name="connsiteX0" fmla="*/ 2133059 w 2133059"/>
                <a:gd name="connsiteY0" fmla="*/ 0 h 29671"/>
                <a:gd name="connsiteX1" fmla="*/ 2104190 w 2133059"/>
                <a:gd name="connsiteY1" fmla="*/ 28869 h 29671"/>
                <a:gd name="connsiteX2" fmla="*/ 28066 w 2133059"/>
                <a:gd name="connsiteY2" fmla="*/ 29671 h 29671"/>
                <a:gd name="connsiteX3" fmla="*/ 28868 w 2133059"/>
                <a:gd name="connsiteY3" fmla="*/ 28869 h 29671"/>
                <a:gd name="connsiteX4" fmla="*/ 0 w 2133059"/>
                <a:gd name="connsiteY4" fmla="*/ 1 h 29671"/>
                <a:gd name="connsiteX5" fmla="*/ 2133059 w 2133059"/>
                <a:gd name="connsiteY5" fmla="*/ 0 h 2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3059" h="29670">
                  <a:moveTo>
                    <a:pt x="2133059" y="0"/>
                  </a:moveTo>
                  <a:lnTo>
                    <a:pt x="2104190" y="28869"/>
                  </a:lnTo>
                  <a:lnTo>
                    <a:pt x="28066" y="29671"/>
                  </a:lnTo>
                  <a:lnTo>
                    <a:pt x="28868" y="28869"/>
                  </a:lnTo>
                  <a:lnTo>
                    <a:pt x="0" y="1"/>
                  </a:lnTo>
                  <a:lnTo>
                    <a:pt x="21330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8CA98174-D81B-4241-92F9-D0D2028FFEA9}"/>
                </a:ext>
              </a:extLst>
            </p:cNvPr>
            <p:cNvSpPr/>
            <p:nvPr userDrawn="1"/>
          </p:nvSpPr>
          <p:spPr>
            <a:xfrm>
              <a:off x="411310" y="6264172"/>
              <a:ext cx="2012774" cy="28868"/>
            </a:xfrm>
            <a:custGeom>
              <a:avLst/>
              <a:gdLst>
                <a:gd name="connsiteX0" fmla="*/ 0 w 2012774"/>
                <a:gd name="connsiteY0" fmla="*/ 0 h 28868"/>
                <a:gd name="connsiteX1" fmla="*/ 2012774 w 2012774"/>
                <a:gd name="connsiteY1" fmla="*/ 0 h 28868"/>
                <a:gd name="connsiteX2" fmla="*/ 1983905 w 2012774"/>
                <a:gd name="connsiteY2" fmla="*/ 28868 h 28868"/>
                <a:gd name="connsiteX3" fmla="*/ 28868 w 2012774"/>
                <a:gd name="connsiteY3" fmla="*/ 28868 h 28868"/>
                <a:gd name="connsiteX4" fmla="*/ 0 w 2012774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2774" h="28868">
                  <a:moveTo>
                    <a:pt x="0" y="0"/>
                  </a:moveTo>
                  <a:lnTo>
                    <a:pt x="2012774" y="0"/>
                  </a:lnTo>
                  <a:lnTo>
                    <a:pt x="1983905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4CE4FB8-5E60-4288-B2FA-CF9316ED449F}"/>
                </a:ext>
              </a:extLst>
            </p:cNvPr>
            <p:cNvSpPr/>
            <p:nvPr userDrawn="1"/>
          </p:nvSpPr>
          <p:spPr>
            <a:xfrm>
              <a:off x="472255" y="6325117"/>
              <a:ext cx="1890884" cy="28868"/>
            </a:xfrm>
            <a:custGeom>
              <a:avLst/>
              <a:gdLst>
                <a:gd name="connsiteX0" fmla="*/ 0 w 1890884"/>
                <a:gd name="connsiteY0" fmla="*/ 0 h 28868"/>
                <a:gd name="connsiteX1" fmla="*/ 1890884 w 1890884"/>
                <a:gd name="connsiteY1" fmla="*/ 0 h 28868"/>
                <a:gd name="connsiteX2" fmla="*/ 1862016 w 1890884"/>
                <a:gd name="connsiteY2" fmla="*/ 28868 h 28868"/>
                <a:gd name="connsiteX3" fmla="*/ 28868 w 1890884"/>
                <a:gd name="connsiteY3" fmla="*/ 28868 h 28868"/>
                <a:gd name="connsiteX4" fmla="*/ 0 w 1890884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884" h="28868">
                  <a:moveTo>
                    <a:pt x="0" y="0"/>
                  </a:moveTo>
                  <a:lnTo>
                    <a:pt x="1890884" y="0"/>
                  </a:lnTo>
                  <a:lnTo>
                    <a:pt x="1862016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6F69FE5C-0AF0-42F6-A721-9E2244C967AA}"/>
                </a:ext>
              </a:extLst>
            </p:cNvPr>
            <p:cNvSpPr/>
            <p:nvPr userDrawn="1"/>
          </p:nvSpPr>
          <p:spPr>
            <a:xfrm>
              <a:off x="533199" y="6386061"/>
              <a:ext cx="1768996" cy="28869"/>
            </a:xfrm>
            <a:custGeom>
              <a:avLst/>
              <a:gdLst>
                <a:gd name="connsiteX0" fmla="*/ 0 w 1768996"/>
                <a:gd name="connsiteY0" fmla="*/ 0 h 28869"/>
                <a:gd name="connsiteX1" fmla="*/ 1768996 w 1768996"/>
                <a:gd name="connsiteY1" fmla="*/ 0 h 28869"/>
                <a:gd name="connsiteX2" fmla="*/ 1740128 w 1768996"/>
                <a:gd name="connsiteY2" fmla="*/ 28868 h 28869"/>
                <a:gd name="connsiteX3" fmla="*/ 28869 w 1768996"/>
                <a:gd name="connsiteY3" fmla="*/ 28869 h 28869"/>
                <a:gd name="connsiteX4" fmla="*/ 0 w 1768996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8996" h="28869">
                  <a:moveTo>
                    <a:pt x="0" y="0"/>
                  </a:moveTo>
                  <a:lnTo>
                    <a:pt x="1768996" y="0"/>
                  </a:lnTo>
                  <a:lnTo>
                    <a:pt x="1740128" y="28868"/>
                  </a:lnTo>
                  <a:lnTo>
                    <a:pt x="28869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8311083-D41B-4770-B6A9-AFA83AAF2885}"/>
                </a:ext>
              </a:extLst>
            </p:cNvPr>
            <p:cNvSpPr/>
            <p:nvPr userDrawn="1"/>
          </p:nvSpPr>
          <p:spPr>
            <a:xfrm>
              <a:off x="594946" y="6446204"/>
              <a:ext cx="1647106" cy="29670"/>
            </a:xfrm>
            <a:custGeom>
              <a:avLst/>
              <a:gdLst>
                <a:gd name="connsiteX0" fmla="*/ 0 w 1647106"/>
                <a:gd name="connsiteY0" fmla="*/ 0 h 29670"/>
                <a:gd name="connsiteX1" fmla="*/ 1647106 w 1647106"/>
                <a:gd name="connsiteY1" fmla="*/ 0 h 29670"/>
                <a:gd name="connsiteX2" fmla="*/ 1618238 w 1647106"/>
                <a:gd name="connsiteY2" fmla="*/ 28868 h 29670"/>
                <a:gd name="connsiteX3" fmla="*/ 28066 w 1647106"/>
                <a:gd name="connsiteY3" fmla="*/ 29670 h 29670"/>
                <a:gd name="connsiteX4" fmla="*/ 28868 w 1647106"/>
                <a:gd name="connsiteY4" fmla="*/ 28868 h 29670"/>
                <a:gd name="connsiteX5" fmla="*/ 0 w 1647106"/>
                <a:gd name="connsiteY5" fmla="*/ 0 h 2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7106" h="29670">
                  <a:moveTo>
                    <a:pt x="0" y="0"/>
                  </a:moveTo>
                  <a:lnTo>
                    <a:pt x="1647106" y="0"/>
                  </a:lnTo>
                  <a:lnTo>
                    <a:pt x="1618238" y="28868"/>
                  </a:lnTo>
                  <a:lnTo>
                    <a:pt x="28066" y="29670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730A62EE-9416-445D-B0B2-018F008614B8}"/>
                </a:ext>
              </a:extLst>
            </p:cNvPr>
            <p:cNvSpPr/>
            <p:nvPr userDrawn="1"/>
          </p:nvSpPr>
          <p:spPr>
            <a:xfrm>
              <a:off x="654287" y="6507148"/>
              <a:ext cx="1526821" cy="28869"/>
            </a:xfrm>
            <a:custGeom>
              <a:avLst/>
              <a:gdLst>
                <a:gd name="connsiteX0" fmla="*/ 0 w 1526821"/>
                <a:gd name="connsiteY0" fmla="*/ 0 h 28869"/>
                <a:gd name="connsiteX1" fmla="*/ 1526821 w 1526821"/>
                <a:gd name="connsiteY1" fmla="*/ 0 h 28869"/>
                <a:gd name="connsiteX2" fmla="*/ 1497952 w 1526821"/>
                <a:gd name="connsiteY2" fmla="*/ 28868 h 28869"/>
                <a:gd name="connsiteX3" fmla="*/ 28868 w 1526821"/>
                <a:gd name="connsiteY3" fmla="*/ 28869 h 28869"/>
                <a:gd name="connsiteX4" fmla="*/ 0 w 1526821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6821" h="28869">
                  <a:moveTo>
                    <a:pt x="0" y="0"/>
                  </a:moveTo>
                  <a:lnTo>
                    <a:pt x="1526821" y="0"/>
                  </a:lnTo>
                  <a:lnTo>
                    <a:pt x="1497952" y="28868"/>
                  </a:lnTo>
                  <a:lnTo>
                    <a:pt x="28868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A92E211-EBEF-4E62-97FD-46ECC42436DF}"/>
                </a:ext>
              </a:extLst>
            </p:cNvPr>
            <p:cNvSpPr/>
            <p:nvPr userDrawn="1"/>
          </p:nvSpPr>
          <p:spPr>
            <a:xfrm>
              <a:off x="715231" y="6568093"/>
              <a:ext cx="1404932" cy="28868"/>
            </a:xfrm>
            <a:custGeom>
              <a:avLst/>
              <a:gdLst>
                <a:gd name="connsiteX0" fmla="*/ 0 w 1404932"/>
                <a:gd name="connsiteY0" fmla="*/ 0 h 28868"/>
                <a:gd name="connsiteX1" fmla="*/ 1404932 w 1404932"/>
                <a:gd name="connsiteY1" fmla="*/ 0 h 28868"/>
                <a:gd name="connsiteX2" fmla="*/ 1376064 w 1404932"/>
                <a:gd name="connsiteY2" fmla="*/ 28868 h 28868"/>
                <a:gd name="connsiteX3" fmla="*/ 28868 w 1404932"/>
                <a:gd name="connsiteY3" fmla="*/ 28868 h 28868"/>
                <a:gd name="connsiteX4" fmla="*/ 0 w 1404932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4932" h="28868">
                  <a:moveTo>
                    <a:pt x="0" y="0"/>
                  </a:moveTo>
                  <a:lnTo>
                    <a:pt x="1404932" y="0"/>
                  </a:lnTo>
                  <a:lnTo>
                    <a:pt x="1376064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CC8A63A1-564C-478A-B490-96E1C76014CC}"/>
                </a:ext>
              </a:extLst>
            </p:cNvPr>
            <p:cNvSpPr/>
            <p:nvPr userDrawn="1"/>
          </p:nvSpPr>
          <p:spPr>
            <a:xfrm>
              <a:off x="776977" y="6628235"/>
              <a:ext cx="1283044" cy="29671"/>
            </a:xfrm>
            <a:custGeom>
              <a:avLst/>
              <a:gdLst>
                <a:gd name="connsiteX0" fmla="*/ 1283044 w 1283044"/>
                <a:gd name="connsiteY0" fmla="*/ 0 h 29671"/>
                <a:gd name="connsiteX1" fmla="*/ 1254175 w 1283044"/>
                <a:gd name="connsiteY1" fmla="*/ 28869 h 29671"/>
                <a:gd name="connsiteX2" fmla="*/ 28067 w 1283044"/>
                <a:gd name="connsiteY2" fmla="*/ 29671 h 29671"/>
                <a:gd name="connsiteX3" fmla="*/ 28869 w 1283044"/>
                <a:gd name="connsiteY3" fmla="*/ 28869 h 29671"/>
                <a:gd name="connsiteX4" fmla="*/ 0 w 1283044"/>
                <a:gd name="connsiteY4" fmla="*/ 1 h 29671"/>
                <a:gd name="connsiteX5" fmla="*/ 1283044 w 1283044"/>
                <a:gd name="connsiteY5" fmla="*/ 0 h 2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3044" h="29670">
                  <a:moveTo>
                    <a:pt x="1283044" y="0"/>
                  </a:moveTo>
                  <a:lnTo>
                    <a:pt x="1254175" y="28869"/>
                  </a:lnTo>
                  <a:lnTo>
                    <a:pt x="28067" y="29671"/>
                  </a:lnTo>
                  <a:lnTo>
                    <a:pt x="28869" y="28869"/>
                  </a:lnTo>
                  <a:lnTo>
                    <a:pt x="0" y="1"/>
                  </a:lnTo>
                  <a:lnTo>
                    <a:pt x="128304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162FC41-462F-4E99-AACA-F5B9C804FB14}"/>
                </a:ext>
              </a:extLst>
            </p:cNvPr>
            <p:cNvSpPr/>
            <p:nvPr userDrawn="1"/>
          </p:nvSpPr>
          <p:spPr>
            <a:xfrm>
              <a:off x="837922" y="6689180"/>
              <a:ext cx="1161154" cy="29670"/>
            </a:xfrm>
            <a:custGeom>
              <a:avLst/>
              <a:gdLst>
                <a:gd name="connsiteX0" fmla="*/ 0 w 1161154"/>
                <a:gd name="connsiteY0" fmla="*/ 0 h 29670"/>
                <a:gd name="connsiteX1" fmla="*/ 1161154 w 1161154"/>
                <a:gd name="connsiteY1" fmla="*/ 0 h 29670"/>
                <a:gd name="connsiteX2" fmla="*/ 1132285 w 1161154"/>
                <a:gd name="connsiteY2" fmla="*/ 28868 h 29670"/>
                <a:gd name="connsiteX3" fmla="*/ 28066 w 1161154"/>
                <a:gd name="connsiteY3" fmla="*/ 29670 h 29670"/>
                <a:gd name="connsiteX4" fmla="*/ 28868 w 1161154"/>
                <a:gd name="connsiteY4" fmla="*/ 28868 h 29670"/>
                <a:gd name="connsiteX5" fmla="*/ 0 w 1161154"/>
                <a:gd name="connsiteY5" fmla="*/ 0 h 2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1154" h="29670">
                  <a:moveTo>
                    <a:pt x="0" y="0"/>
                  </a:moveTo>
                  <a:lnTo>
                    <a:pt x="1161154" y="0"/>
                  </a:lnTo>
                  <a:lnTo>
                    <a:pt x="1132285" y="28868"/>
                  </a:lnTo>
                  <a:lnTo>
                    <a:pt x="28066" y="29670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1F9B61AC-B03D-4064-9DE6-9818F53F333C}"/>
                </a:ext>
              </a:extLst>
            </p:cNvPr>
            <p:cNvSpPr/>
            <p:nvPr userDrawn="1"/>
          </p:nvSpPr>
          <p:spPr>
            <a:xfrm>
              <a:off x="897263" y="6750124"/>
              <a:ext cx="1040868" cy="28869"/>
            </a:xfrm>
            <a:custGeom>
              <a:avLst/>
              <a:gdLst>
                <a:gd name="connsiteX0" fmla="*/ 0 w 1040868"/>
                <a:gd name="connsiteY0" fmla="*/ 0 h 28869"/>
                <a:gd name="connsiteX1" fmla="*/ 1040868 w 1040868"/>
                <a:gd name="connsiteY1" fmla="*/ 0 h 28869"/>
                <a:gd name="connsiteX2" fmla="*/ 1012000 w 1040868"/>
                <a:gd name="connsiteY2" fmla="*/ 28869 h 28869"/>
                <a:gd name="connsiteX3" fmla="*/ 28868 w 1040868"/>
                <a:gd name="connsiteY3" fmla="*/ 28869 h 28869"/>
                <a:gd name="connsiteX4" fmla="*/ 0 w 1040868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0868" h="28869">
                  <a:moveTo>
                    <a:pt x="0" y="0"/>
                  </a:moveTo>
                  <a:lnTo>
                    <a:pt x="1040868" y="0"/>
                  </a:lnTo>
                  <a:lnTo>
                    <a:pt x="1012000" y="28869"/>
                  </a:lnTo>
                  <a:lnTo>
                    <a:pt x="28868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C104BA00-790F-438D-AC93-117E23CF2099}"/>
                </a:ext>
              </a:extLst>
            </p:cNvPr>
            <p:cNvSpPr/>
            <p:nvPr userDrawn="1"/>
          </p:nvSpPr>
          <p:spPr>
            <a:xfrm>
              <a:off x="958207" y="6811069"/>
              <a:ext cx="918980" cy="28869"/>
            </a:xfrm>
            <a:custGeom>
              <a:avLst/>
              <a:gdLst>
                <a:gd name="connsiteX0" fmla="*/ 0 w 918980"/>
                <a:gd name="connsiteY0" fmla="*/ 0 h 28869"/>
                <a:gd name="connsiteX1" fmla="*/ 918980 w 918980"/>
                <a:gd name="connsiteY1" fmla="*/ 0 h 28869"/>
                <a:gd name="connsiteX2" fmla="*/ 890112 w 918980"/>
                <a:gd name="connsiteY2" fmla="*/ 28868 h 28869"/>
                <a:gd name="connsiteX3" fmla="*/ 28869 w 918980"/>
                <a:gd name="connsiteY3" fmla="*/ 28869 h 28869"/>
                <a:gd name="connsiteX4" fmla="*/ 0 w 918980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8980" h="28869">
                  <a:moveTo>
                    <a:pt x="0" y="0"/>
                  </a:moveTo>
                  <a:lnTo>
                    <a:pt x="918980" y="0"/>
                  </a:lnTo>
                  <a:lnTo>
                    <a:pt x="890112" y="28868"/>
                  </a:lnTo>
                  <a:lnTo>
                    <a:pt x="28869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01" name="Полилиния: фигура 100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788A3CD7-1915-41CF-9FB5-E6FEDCA8F19C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SpPr/>
          <p:nvPr userDrawn="1"/>
        </p:nvSpPr>
        <p:spPr>
          <a:xfrm>
            <a:off x="1793659" y="5801762"/>
            <a:ext cx="1075475" cy="1058335"/>
          </a:xfrm>
          <a:custGeom>
            <a:avLst/>
            <a:gdLst>
              <a:gd name="connsiteX0" fmla="*/ 1062720 w 1062720"/>
              <a:gd name="connsiteY0" fmla="*/ 0 h 1062720"/>
              <a:gd name="connsiteX1" fmla="*/ 1062720 w 1062720"/>
              <a:gd name="connsiteY1" fmla="*/ 1062720 h 1062720"/>
              <a:gd name="connsiteX2" fmla="*/ 0 w 1062720"/>
              <a:gd name="connsiteY2" fmla="*/ 1062720 h 1062720"/>
              <a:gd name="connsiteX3" fmla="*/ 1062720 w 1062720"/>
              <a:gd name="connsiteY3" fmla="*/ 0 h 1062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2720" h="1062720">
                <a:moveTo>
                  <a:pt x="1062720" y="0"/>
                </a:moveTo>
                <a:lnTo>
                  <a:pt x="1062720" y="1062720"/>
                </a:lnTo>
                <a:lnTo>
                  <a:pt x="0" y="1062720"/>
                </a:lnTo>
                <a:lnTo>
                  <a:pt x="106272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163" name="Полилиния: фигура 16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FEE07693-1822-40D4-88A4-0F663C787D7E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SpPr/>
          <p:nvPr userDrawn="1"/>
        </p:nvSpPr>
        <p:spPr>
          <a:xfrm>
            <a:off x="1035546" y="6829131"/>
            <a:ext cx="918980" cy="28869"/>
          </a:xfrm>
          <a:custGeom>
            <a:avLst/>
            <a:gdLst>
              <a:gd name="connsiteX0" fmla="*/ 0 w 918980"/>
              <a:gd name="connsiteY0" fmla="*/ 0 h 28869"/>
              <a:gd name="connsiteX1" fmla="*/ 918980 w 918980"/>
              <a:gd name="connsiteY1" fmla="*/ 0 h 28869"/>
              <a:gd name="connsiteX2" fmla="*/ 890112 w 918980"/>
              <a:gd name="connsiteY2" fmla="*/ 28868 h 28869"/>
              <a:gd name="connsiteX3" fmla="*/ 28869 w 918980"/>
              <a:gd name="connsiteY3" fmla="*/ 28869 h 28869"/>
              <a:gd name="connsiteX4" fmla="*/ 0 w 918980"/>
              <a:gd name="connsiteY4" fmla="*/ 0 h 2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8980" h="28869">
                <a:moveTo>
                  <a:pt x="0" y="0"/>
                </a:moveTo>
                <a:lnTo>
                  <a:pt x="918980" y="0"/>
                </a:lnTo>
                <a:lnTo>
                  <a:pt x="890112" y="28868"/>
                </a:lnTo>
                <a:lnTo>
                  <a:pt x="28869" y="288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C8142DAF-BE54-C239-5685-89D55E027E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20440" y="896111"/>
            <a:ext cx="7889768" cy="2039341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A2EBD71-EB16-773C-A6CB-C6E1259AE70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3520440" y="3259056"/>
            <a:ext cx="2994660" cy="3006531"/>
          </a:xfrm>
        </p:spPr>
        <p:txBody>
          <a:bodyPr rtlCol="0">
            <a:normAutofit/>
          </a:bodyPr>
          <a:lstStyle>
            <a:lvl1pPr marL="285750" indent="-285750">
              <a:lnSpc>
                <a:spcPts val="2000"/>
              </a:lnSpc>
              <a:buFont typeface="Arial" panose="020B0604020202020204" pitchFamily="34" charset="0"/>
              <a:buChar char="•"/>
              <a:defRPr lang="ru-RU" sz="1800"/>
            </a:lvl1pPr>
            <a:lvl2pPr>
              <a:lnSpc>
                <a:spcPts val="2000"/>
              </a:lnSpc>
              <a:defRPr lang="ru-RU" sz="1800"/>
            </a:lvl2pPr>
            <a:lvl3pPr>
              <a:lnSpc>
                <a:spcPts val="2000"/>
              </a:lnSpc>
              <a:defRPr lang="ru-RU" sz="1800"/>
            </a:lvl3pPr>
            <a:lvl4pPr>
              <a:lnSpc>
                <a:spcPts val="2000"/>
              </a:lnSpc>
              <a:defRPr lang="ru-RU" sz="1800"/>
            </a:lvl4pPr>
            <a:lvl5pPr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6944BE1-9937-7EA2-AA56-336B8D5CAAD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826432" y="3253740"/>
            <a:ext cx="4580088" cy="3006531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None/>
              <a:defRPr lang="ru-RU" sz="1800"/>
            </a:lvl1pPr>
            <a:lvl2pPr marL="457200">
              <a:lnSpc>
                <a:spcPts val="2000"/>
              </a:lnSpc>
              <a:defRPr lang="ru-RU" sz="1800"/>
            </a:lvl2pPr>
            <a:lvl3pPr marL="914400">
              <a:lnSpc>
                <a:spcPts val="2000"/>
              </a:lnSpc>
              <a:defRPr lang="ru-RU" sz="1800"/>
            </a:lvl3pPr>
            <a:lvl4pPr marL="1371600">
              <a:lnSpc>
                <a:spcPts val="2000"/>
              </a:lnSpc>
              <a:defRPr lang="ru-RU" sz="1800"/>
            </a:lvl4pPr>
            <a:lvl5pPr marL="1828800">
              <a:lnSpc>
                <a:spcPts val="2000"/>
              </a:lnSpc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209" name="Дата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A56B3AA-5CA2-4004-8F95-11FD7B895D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523723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5DB7797-4181-47CD-B5A9-BDEA184A10DD}" type="datetime1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20.01.2026</a:t>
            </a:fld>
            <a:endParaRPr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10" name="Нижний колонтитул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07D92F37-472D-4CCB-AA97-FA42E5607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2161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>
                <a:solidFill>
                  <a:prstClr val="black">
                    <a:lumMod val="75000"/>
                    <a:lumOff val="2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211" name="Номер слайда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C0E89FFF-230F-4CBA-A6BC-D887B3FFA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49320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623442"/>
      </p:ext>
    </p:extLst>
  </p:cSld>
  <p:clrMapOvr>
    <a:masterClrMapping/>
  </p:clrMapOvr>
  <p:transition>
    <p:wipe dir="r"/>
  </p:transition>
  <p:extLst mod="1">
    <p:ext uri="{DCECCB84-F9BA-43D5-87BE-67443E8EF086}">
      <p15:sldGuideLst xmlns:p15="http://schemas.microsoft.com/office/powerpoint/2012/main" xmlns="" xmlns:p159="http://schemas.microsoft.com/office/powerpoint/2015/09/main" xmlns:a14="http://schemas.microsoft.com/office/drawing/2010/main" xmlns:p14="http://schemas.microsoft.com/office/powerpoint/2010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+ рисунок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7877" y="898524"/>
            <a:ext cx="7606895" cy="2029967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27" name="Рисунок 26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01CF25F4-1889-5FE4-9BE0-413C509639D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1337" y="9212"/>
            <a:ext cx="2029967" cy="4850544"/>
          </a:xfrm>
          <a:custGeom>
            <a:avLst/>
            <a:gdLst>
              <a:gd name="connsiteX0" fmla="*/ 0 w 2029967"/>
              <a:gd name="connsiteY0" fmla="*/ 0 h 4850544"/>
              <a:gd name="connsiteX1" fmla="*/ 2029967 w 2029967"/>
              <a:gd name="connsiteY1" fmla="*/ 0 h 4850544"/>
              <a:gd name="connsiteX2" fmla="*/ 2029967 w 2029967"/>
              <a:gd name="connsiteY2" fmla="*/ 4850544 h 4850544"/>
              <a:gd name="connsiteX3" fmla="*/ 2025599 w 2029967"/>
              <a:gd name="connsiteY3" fmla="*/ 4850544 h 4850544"/>
              <a:gd name="connsiteX4" fmla="*/ 2 w 2029967"/>
              <a:gd name="connsiteY4" fmla="*/ 2824947 h 4850544"/>
              <a:gd name="connsiteX5" fmla="*/ 2 w 2029967"/>
              <a:gd name="connsiteY5" fmla="*/ 4850544 h 4850544"/>
              <a:gd name="connsiteX6" fmla="*/ 0 w 2029967"/>
              <a:gd name="connsiteY6" fmla="*/ 4850544 h 4850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9967" h="4850544">
                <a:moveTo>
                  <a:pt x="0" y="0"/>
                </a:moveTo>
                <a:lnTo>
                  <a:pt x="2029967" y="0"/>
                </a:lnTo>
                <a:lnTo>
                  <a:pt x="2029967" y="4850544"/>
                </a:lnTo>
                <a:lnTo>
                  <a:pt x="2025599" y="4850544"/>
                </a:lnTo>
                <a:lnTo>
                  <a:pt x="2" y="2824947"/>
                </a:lnTo>
                <a:lnTo>
                  <a:pt x="2" y="4850544"/>
                </a:lnTo>
                <a:lnTo>
                  <a:pt x="0" y="4850544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marL="0" indent="0" algn="l">
              <a:buNone/>
              <a:defRPr lang="ru-RU" sz="2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Щелкните значок, чтобы вставить рисунок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CC28908-2548-441C-BE9D-8728E1FC84C0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SpPr/>
          <p:nvPr userDrawn="1"/>
        </p:nvSpPr>
        <p:spPr>
          <a:xfrm>
            <a:off x="1011339" y="4863266"/>
            <a:ext cx="2029968" cy="200489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731DC170-FB16-45F8-B62C-DCAB2B9AC310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38" y="5865203"/>
            <a:ext cx="2019299" cy="999451"/>
          </a:xfrm>
          <a:prstGeom prst="rect">
            <a:avLst/>
          </a:prstGeom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DE2E4A5-BFB0-8F89-C606-A1581EB9FC6E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3803953" y="3259138"/>
            <a:ext cx="7615274" cy="2978150"/>
          </a:xfrm>
        </p:spPr>
        <p:txBody>
          <a:bodyPr rtlCol="0">
            <a:normAutofit/>
          </a:bodyPr>
          <a:lstStyle>
            <a:lvl1pPr marL="285750" indent="-285750">
              <a:lnSpc>
                <a:spcPts val="2000"/>
              </a:lnSpc>
              <a:buFont typeface="Arial" panose="020B0604020202020204" pitchFamily="34" charset="0"/>
              <a:buChar char="•"/>
              <a:defRPr lang="ru-RU" sz="1800">
                <a:solidFill>
                  <a:schemeClr val="tx2"/>
                </a:solidFill>
              </a:defRPr>
            </a:lvl1pPr>
            <a:lvl2pPr marL="685800">
              <a:lnSpc>
                <a:spcPts val="2000"/>
              </a:lnSpc>
              <a:defRPr lang="ru-RU" sz="1800">
                <a:solidFill>
                  <a:schemeClr val="tx2"/>
                </a:solidFill>
              </a:defRPr>
            </a:lvl2pPr>
            <a:lvl3pPr marL="1143000">
              <a:lnSpc>
                <a:spcPts val="2000"/>
              </a:lnSpc>
              <a:defRPr lang="ru-RU" sz="1800">
                <a:solidFill>
                  <a:schemeClr val="tx2"/>
                </a:solidFill>
              </a:defRPr>
            </a:lvl3pPr>
            <a:lvl4pPr marL="1600200">
              <a:lnSpc>
                <a:spcPts val="2000"/>
              </a:lnSpc>
              <a:defRPr lang="ru-RU" sz="1800">
                <a:solidFill>
                  <a:schemeClr val="tx2"/>
                </a:solidFill>
              </a:defRPr>
            </a:lvl4pPr>
            <a:lvl5pPr marL="2057400">
              <a:lnSpc>
                <a:spcPts val="2000"/>
              </a:lnSpc>
              <a:defRPr lang="ru-RU" sz="18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9" name="Дата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2B0C6B8-E2CB-460E-BBC8-AC4339C89D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03953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C004378C-9E70-4468-902D-B2C5D4BE5051}" type="datetime1">
              <a:rPr lang="ru-RU" smtClean="0">
                <a:solidFill>
                  <a:prstClr val="white"/>
                </a:solidFill>
              </a:rPr>
              <a:pPr/>
              <a:t>20.01.2026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70" name="Нижний колонтитул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33844D3-0FDA-4C97-9B21-5021A38E4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88630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prstClr val="white"/>
                </a:solidFill>
              </a:rPr>
              <a:t>Заголовок презентации</a:t>
            </a:r>
          </a:p>
        </p:txBody>
      </p:sp>
      <p:sp>
        <p:nvSpPr>
          <p:cNvPr id="71" name="Номер слайда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C059538-F80F-46C9-80EB-AC9B56DD0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2027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378F81CD-65D4-6CA1-E2C2-34DF58B566B2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GrpSpPr/>
          <p:nvPr userDrawn="1"/>
        </p:nvGrpSpPr>
        <p:grpSpPr>
          <a:xfrm>
            <a:off x="-1000" y="0"/>
            <a:ext cx="1015984" cy="6858000"/>
            <a:chOff x="-1000" y="0"/>
            <a:chExt cx="1015984" cy="68580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419657A-6BE9-88F7-BE4C-6BF3C13F7E91}"/>
                </a:ext>
                <a:ext uri="{C183D7F6-B498-43B3-948B-1728B52AA6E4}">
  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  </a:ext>
              </a:extLst>
            </p:cNvPr>
            <p:cNvSpPr/>
            <p:nvPr userDrawn="1"/>
          </p:nvSpPr>
          <p:spPr>
            <a:xfrm>
              <a:off x="0" y="4828032"/>
              <a:ext cx="1014984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BBB2BB8E-26BE-8FBF-1C62-4F42858193C1}"/>
                </a:ext>
                <a:ext uri="{C183D7F6-B498-43B3-948B-1728B52AA6E4}">
  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  </a:ext>
              </a:extLst>
            </p:cNvPr>
            <p:cNvSpPr/>
            <p:nvPr userDrawn="1"/>
          </p:nvSpPr>
          <p:spPr>
            <a:xfrm>
              <a:off x="0" y="2833299"/>
              <a:ext cx="1014984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864BEFA-BF82-8BAF-1977-518DCAB0F3EC}"/>
                </a:ext>
                <a:ext uri="{C183D7F6-B498-43B3-948B-1728B52AA6E4}">
  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  </a:ext>
              </a:extLst>
            </p:cNvPr>
            <p:cNvSpPr/>
            <p:nvPr userDrawn="1"/>
          </p:nvSpPr>
          <p:spPr>
            <a:xfrm>
              <a:off x="0" y="0"/>
              <a:ext cx="1014984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14C6E7FC-E03B-5EE2-7126-8CC1FBCB9DC3}"/>
                </a:ext>
                <a:ext uri="{C183D7F6-B498-43B3-948B-1728B52AA6E4}">
  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462818" y="552957"/>
              <a:ext cx="1828800" cy="905164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659957EF-0F68-275E-1FFC-87388D717462}"/>
                </a:ext>
                <a:ext uri="{C183D7F6-B498-43B3-948B-1728B52AA6E4}">
  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  </a:ext>
              </a:extLst>
            </p:cNvPr>
            <p:cNvSpPr/>
            <p:nvPr userDrawn="1"/>
          </p:nvSpPr>
          <p:spPr>
            <a:xfrm>
              <a:off x="0" y="2029863"/>
              <a:ext cx="1014984" cy="81295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CECEEA3-55C1-1632-4F14-7E57A802667B}"/>
                </a:ext>
                <a:ext uri="{C183D7F6-B498-43B3-948B-1728B52AA6E4}">
  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  </a:ext>
              </a:extLst>
            </p:cNvPr>
            <p:cNvSpPr/>
            <p:nvPr userDrawn="1"/>
          </p:nvSpPr>
          <p:spPr>
            <a:xfrm rot="10800000">
              <a:off x="100582" y="2932749"/>
              <a:ext cx="914400" cy="182880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6" name="Графический объект 15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6290E86-B21F-0C88-099F-07B046CA1D4B}"/>
                </a:ext>
                <a:ext uri="{C183D7F6-B498-43B3-948B-1728B52AA6E4}">
  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5"/>
                </a:ext>
              </a:extLst>
            </a:blip>
            <a:stretch>
              <a:fillRect/>
            </a:stretch>
          </p:blipFill>
          <p:spPr>
            <a:xfrm rot="5400000">
              <a:off x="-457200" y="5380762"/>
              <a:ext cx="1828800" cy="914400"/>
            </a:xfrm>
            <a:prstGeom prst="rect">
              <a:avLst/>
            </a:prstGeom>
          </p:spPr>
        </p:pic>
      </p:grpSp>
      <p:sp>
        <p:nvSpPr>
          <p:cNvPr id="26" name="Прямоугольник 2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489F066-AA0F-D3C7-739B-15808100E736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SpPr/>
          <p:nvPr userDrawn="1"/>
        </p:nvSpPr>
        <p:spPr>
          <a:xfrm>
            <a:off x="1011339" y="2834159"/>
            <a:ext cx="2029968" cy="2029968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178230"/>
      </p:ext>
    </p:extLst>
  </p:cSld>
  <p:clrMapOvr>
    <a:masterClrMapping/>
  </p:clrMapOvr>
  <p:transition>
    <p:wipe dir="r"/>
  </p:transition>
  <p:extLst mod="1">
    <p:ext uri="{DCECCB84-F9BA-43D5-87BE-67443E8EF086}">
      <p15:sldGuideLst xmlns:p15="http://schemas.microsoft.com/office/powerpoint/2012/main" xmlns="" xmlns:p159="http://schemas.microsoft.com/office/powerpoint/2015/09/main" xmlns:a14="http://schemas.microsoft.com/office/drawing/2010/main" xmlns:p14="http://schemas.microsoft.com/office/powerpoint/2010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4570A18-E39A-4541-8858-A5DABDBC9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A8FB5D1-7B2B-4299-9BF8-0638540E02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DD72605-6209-4772-81C7-8C8C5A4ADA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9B8EB02-EE53-4429-940C-3C389F0A5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D3A-CFB8-4298-AA49-C1C7E53454D2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4BBDF5E-BBE5-453F-995A-2983D8CA3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86D7B1E-E483-4BE2-AE5F-B42E436E0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E999C-F0C2-489D-8466-B0E0FDF79D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83318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+ таблица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0" y="896112"/>
            <a:ext cx="10668000" cy="1325563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7" name="Прямоугольник 2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B92D86A-5036-415A-B056-A55CB2E0C2C9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SpPr/>
          <p:nvPr userDrawn="1"/>
        </p:nvSpPr>
        <p:spPr>
          <a:xfrm rot="10800000">
            <a:off x="11177016" y="0"/>
            <a:ext cx="1014984" cy="1014984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D70FC509-0D49-9500-59C9-DAE0A699FB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2417197"/>
            <a:ext cx="4278313" cy="3737541"/>
          </a:xfrm>
        </p:spPr>
        <p:txBody>
          <a:bodyPr vert="horz" lIns="91440" tIns="45720" rIns="91440" bIns="45720" rtlCol="0">
            <a:normAutofit/>
          </a:bodyPr>
          <a:lstStyle>
            <a:lvl1pPr>
              <a:spcBef>
                <a:spcPct val="0"/>
              </a:spcBef>
              <a:spcAft>
                <a:spcPts val="1200"/>
              </a:spcAft>
              <a:defRPr lang="ru-RU" sz="1800" smtClean="0"/>
            </a:lvl1pPr>
            <a:lvl2pPr>
              <a:spcBef>
                <a:spcPct val="0"/>
              </a:spcBef>
              <a:spcAft>
                <a:spcPts val="1200"/>
              </a:spcAft>
              <a:defRPr lang="ru-RU" sz="1800" smtClean="0"/>
            </a:lvl2pPr>
            <a:lvl3pPr>
              <a:spcBef>
                <a:spcPct val="0"/>
              </a:spcBef>
              <a:spcAft>
                <a:spcPts val="1200"/>
              </a:spcAft>
              <a:defRPr lang="ru-RU" sz="1800" smtClean="0"/>
            </a:lvl3pPr>
            <a:lvl4pPr>
              <a:spcBef>
                <a:spcPct val="0"/>
              </a:spcBef>
              <a:spcAft>
                <a:spcPts val="1200"/>
              </a:spcAft>
              <a:defRPr lang="ru-RU" sz="1800" smtClean="0"/>
            </a:lvl4pPr>
            <a:lvl5pPr>
              <a:spcBef>
                <a:spcPct val="0"/>
              </a:spcBef>
              <a:spcAft>
                <a:spcPts val="1200"/>
              </a:spcAft>
              <a:defRPr lang="ru-RU" sz="1800"/>
            </a:lvl5pPr>
          </a:lstStyle>
          <a:p>
            <a:pPr lvl="0" rtl="0"/>
            <a:r>
              <a:rPr lang="ru-RU"/>
              <a:t>Текст слайда </a:t>
            </a:r>
          </a:p>
          <a:p>
            <a:pPr marL="685800" lvl="1" indent="-228600" rtl="0"/>
            <a:r>
              <a:rPr lang="ru-RU"/>
              <a:t>Второй уровень</a:t>
            </a:r>
          </a:p>
          <a:p>
            <a:pPr marL="1143000" lvl="2" indent="-228600" rtl="0"/>
            <a:r>
              <a:rPr lang="ru-RU"/>
              <a:t>Третий уровень</a:t>
            </a:r>
          </a:p>
          <a:p>
            <a:pPr marL="1600200" lvl="3" indent="-228600" rtl="0"/>
            <a:r>
              <a:rPr lang="ru-RU"/>
              <a:t>Четвертый уровень</a:t>
            </a:r>
          </a:p>
          <a:p>
            <a:pPr marL="2057400" lvl="4" indent="-228600" rtl="0"/>
            <a:r>
              <a:rPr lang="ru-RU"/>
              <a:t>Пятый уровень</a:t>
            </a:r>
          </a:p>
        </p:txBody>
      </p:sp>
      <p:sp>
        <p:nvSpPr>
          <p:cNvPr id="8" name="Заполнитель таблицы 7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7113F543-A373-5951-EBF3-7E283EE52F0B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5241471" y="2417763"/>
            <a:ext cx="6188529" cy="3736975"/>
          </a:xfrm>
        </p:spPr>
        <p:txBody>
          <a:bodyPr rtlCol="0"/>
          <a:lstStyle>
            <a:lvl1pPr>
              <a:defRPr lang="ru-RU"/>
            </a:lvl1pPr>
          </a:lstStyle>
          <a:p>
            <a:pPr rtl="0"/>
            <a:r>
              <a:rPr lang="ru-RU"/>
              <a:t>Щелкните значок, чтобы вставить таблицу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7D4C80AE-01F3-AAB6-99EF-DB1B5934CF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443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9F1B9306-BD87-48B0-8BFF-F02A8DDF8681}" type="datetime1">
              <a:rPr lang="ru-RU" smtClean="0">
                <a:solidFill>
                  <a:prstClr val="black"/>
                </a:solidFill>
              </a:rPr>
              <a:pPr/>
              <a:t>20.01.2026</a:t>
            </a:fld>
            <a:endParaRPr>
              <a:solidFill>
                <a:prstClr val="black"/>
              </a:solidFill>
            </a:endParaRP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C0241B24-8629-6BC2-C72F-A156F0624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73449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r>
              <a:rPr>
                <a:solidFill>
                  <a:prstClr val="black"/>
                </a:solidFill>
              </a:rPr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67FBBF9-1C14-3371-F0AC-507FFCAB3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8175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black"/>
                </a:solidFill>
              </a:rPr>
              <a:pPr/>
              <a:t>‹#›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815317"/>
      </p:ext>
    </p:extLst>
  </p:cSld>
  <p:clrMapOvr>
    <a:masterClrMapping/>
  </p:clrMapOvr>
  <p:transition>
    <p:wipe dir="r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 содержимого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6ACA106-0FC3-4FE9-9338-4AC3D15608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52574" y="896111"/>
            <a:ext cx="9866540" cy="1358140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D9F1898E-3E74-4E43-A202-1A6640227466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GrpSpPr/>
          <p:nvPr userDrawn="1"/>
        </p:nvGrpSpPr>
        <p:grpSpPr>
          <a:xfrm>
            <a:off x="0" y="0"/>
            <a:ext cx="1014984" cy="6858000"/>
            <a:chOff x="0" y="0"/>
            <a:chExt cx="1014984" cy="685800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814776F7-F8A5-4235-8C8D-17F0E4F45B03}"/>
                </a:ext>
              </a:extLst>
            </p:cNvPr>
            <p:cNvSpPr/>
            <p:nvPr userDrawn="1"/>
          </p:nvSpPr>
          <p:spPr>
            <a:xfrm>
              <a:off x="0" y="4828032"/>
              <a:ext cx="1014984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9F301899-34C1-47B4-B5CD-F77BA341C0F9}"/>
                </a:ext>
              </a:extLst>
            </p:cNvPr>
            <p:cNvSpPr/>
            <p:nvPr userDrawn="1"/>
          </p:nvSpPr>
          <p:spPr>
            <a:xfrm>
              <a:off x="0" y="2833299"/>
              <a:ext cx="1014984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66E9363-03B7-439D-8B5E-0665E48F046E}"/>
                </a:ext>
              </a:extLst>
            </p:cNvPr>
            <p:cNvSpPr/>
            <p:nvPr userDrawn="1"/>
          </p:nvSpPr>
          <p:spPr>
            <a:xfrm>
              <a:off x="0" y="0"/>
              <a:ext cx="1014984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0432F5F5-1688-44BD-B071-A62C04824FB8}"/>
                </a:ext>
              </a:extLst>
            </p:cNvPr>
            <p:cNvSpPr/>
            <p:nvPr userDrawn="1"/>
          </p:nvSpPr>
          <p:spPr>
            <a:xfrm>
              <a:off x="0" y="2029863"/>
              <a:ext cx="1014984" cy="81295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689FF8F5-F7B8-46B0-BB03-FE972A6832E7}"/>
                </a:ext>
              </a:extLst>
            </p:cNvPr>
            <p:cNvSpPr/>
            <p:nvPr userDrawn="1"/>
          </p:nvSpPr>
          <p:spPr>
            <a:xfrm rot="10800000">
              <a:off x="100582" y="2936725"/>
              <a:ext cx="914400" cy="182880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/>
              <a:endParaRPr lang="ru-RU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48" name="Графический объект 47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31EB8EE7-3843-4CA8-879D-5D985DAA0D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3"/>
                </a:ext>
              </a:extLst>
            </a:blip>
            <a:stretch>
              <a:fillRect/>
            </a:stretch>
          </p:blipFill>
          <p:spPr>
            <a:xfrm rot="5400000">
              <a:off x="-457200" y="5416459"/>
              <a:ext cx="1828800" cy="914400"/>
            </a:xfrm>
            <a:prstGeom prst="rect">
              <a:avLst/>
            </a:prstGeom>
          </p:spPr>
        </p:pic>
        <p:pic>
          <p:nvPicPr>
            <p:cNvPr id="50" name="Графический объект 49">
              <a:extLst>
                <a:ext uri="{FF2B5EF4-FFF2-40B4-BE49-F238E27FC236}">
  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FF0EEFD-0038-4A2F-AD3B-01A98EFF5CF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r:embed="rId5"/>
                </a:ext>
              </a:extLst>
            </a:blip>
            <a:stretch>
              <a:fillRect/>
            </a:stretch>
          </p:blipFill>
          <p:spPr>
            <a:xfrm rot="5400000">
              <a:off x="-457200" y="563329"/>
              <a:ext cx="1828800" cy="914400"/>
            </a:xfrm>
            <a:prstGeom prst="rect">
              <a:avLst/>
            </a:prstGeom>
          </p:spPr>
        </p:pic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8A650232-76AA-C9E3-F846-8DB1B44E5AF3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552575" y="2481940"/>
            <a:ext cx="6477952" cy="3635831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lang="ru-RU" sz="1800">
                <a:solidFill>
                  <a:schemeClr val="bg1"/>
                </a:solidFill>
              </a:defRPr>
            </a:lvl1pPr>
            <a:lvl2pPr marL="457200">
              <a:lnSpc>
                <a:spcPct val="100000"/>
              </a:lnSpc>
              <a:spcAft>
                <a:spcPts val="600"/>
              </a:spcAft>
              <a:defRPr lang="ru-RU" sz="1800">
                <a:solidFill>
                  <a:schemeClr val="bg1"/>
                </a:solidFill>
              </a:defRPr>
            </a:lvl2pPr>
            <a:lvl3pPr marL="914400">
              <a:lnSpc>
                <a:spcPct val="100000"/>
              </a:lnSpc>
              <a:spcAft>
                <a:spcPts val="600"/>
              </a:spcAft>
              <a:defRPr lang="ru-RU" sz="1800">
                <a:solidFill>
                  <a:schemeClr val="bg1"/>
                </a:solidFill>
              </a:defRPr>
            </a:lvl3pPr>
            <a:lvl4pPr marL="1371600">
              <a:lnSpc>
                <a:spcPct val="100000"/>
              </a:lnSpc>
              <a:spcAft>
                <a:spcPts val="600"/>
              </a:spcAft>
              <a:defRPr lang="ru-RU" sz="1800">
                <a:solidFill>
                  <a:schemeClr val="bg1"/>
                </a:solidFill>
              </a:defRPr>
            </a:lvl4pPr>
            <a:lvl5pPr marL="1828800">
              <a:lnSpc>
                <a:spcPct val="100000"/>
              </a:lnSpc>
              <a:spcAft>
                <a:spcPts val="600"/>
              </a:spcAft>
              <a:defRPr lang="ru-RU" sz="18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4" name="Текст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37A04978-5D2C-BBF1-9C05-C527176190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72723" y="2481940"/>
            <a:ext cx="3046391" cy="3759200"/>
          </a:xfrm>
        </p:spPr>
        <p:txBody>
          <a:bodyPr rtlCol="0">
            <a:normAutofit/>
          </a:bodyPr>
          <a:lstStyle>
            <a:lvl1pPr marL="342900" indent="-342900">
              <a:spcAft>
                <a:spcPts val="600"/>
              </a:spcAft>
              <a:buFont typeface="+mj-lt"/>
              <a:buAutoNum type="arabicPeriod"/>
              <a:defRPr lang="ru-RU" sz="1800">
                <a:solidFill>
                  <a:schemeClr val="bg1"/>
                </a:solidFill>
              </a:defRPr>
            </a:lvl1pPr>
            <a:lvl2pPr marL="800100" indent="-342900">
              <a:spcAft>
                <a:spcPts val="600"/>
              </a:spcAft>
              <a:buFont typeface="+mj-lt"/>
              <a:buAutoNum type="alphaLcPeriod"/>
              <a:defRPr lang="ru-RU" sz="1800">
                <a:solidFill>
                  <a:schemeClr val="bg1"/>
                </a:solidFill>
              </a:defRPr>
            </a:lvl2pPr>
            <a:lvl3pPr marL="1257300" indent="-342900">
              <a:spcAft>
                <a:spcPts val="600"/>
              </a:spcAft>
              <a:buFont typeface="+mj-lt"/>
              <a:buAutoNum type="arabicParenR"/>
              <a:defRPr lang="ru-RU" sz="1800">
                <a:solidFill>
                  <a:schemeClr val="bg1"/>
                </a:solidFill>
              </a:defRPr>
            </a:lvl3pPr>
            <a:lvl4pPr marL="1714500" indent="-342900">
              <a:spcAft>
                <a:spcPts val="600"/>
              </a:spcAft>
              <a:buFont typeface="+mj-lt"/>
              <a:buAutoNum type="alphaLcParenR"/>
              <a:defRPr lang="ru-RU" sz="1800">
                <a:solidFill>
                  <a:schemeClr val="bg1"/>
                </a:solidFill>
              </a:defRPr>
            </a:lvl4pPr>
            <a:lvl5pPr marL="2171700" indent="-342900">
              <a:spcAft>
                <a:spcPts val="600"/>
              </a:spcAft>
              <a:buFont typeface="+mj-lt"/>
              <a:buAutoNum type="romanLcPeriod"/>
              <a:defRPr lang="ru-RU" sz="18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/>
              <a:t>Текст слайда 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3" name="Дата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1C57AEB-9E33-4F77-9F58-DB0D1B9787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54480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DBC685D3-571C-44BA-A871-096E3E9D018C}" type="datetime1">
              <a:rPr lang="ru-RU" smtClean="0">
                <a:solidFill>
                  <a:prstClr val="white"/>
                </a:solidFill>
              </a:rPr>
              <a:pPr/>
              <a:t>20.01.2026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64" name="Нижний колонтитул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182F895D-C48A-41AA-9DE6-43A17B7E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44527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prstClr val="white"/>
                </a:solidFill>
              </a:rPr>
              <a:t>Заголовок презентации</a:t>
            </a:r>
          </a:p>
        </p:txBody>
      </p:sp>
      <p:sp>
        <p:nvSpPr>
          <p:cNvPr id="65" name="Номер слайда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4C15BF58-30D9-4A0E-8506-1CD777B0F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833492"/>
      </p:ext>
    </p:extLst>
  </p:cSld>
  <p:clrMapOvr>
    <a:masterClrMapping/>
  </p:clrMapOvr>
  <p:transition>
    <p:wipe dir="r"/>
  </p:transition>
  <p:extLst mod="1">
    <p:ext uri="{DCECCB84-F9BA-43D5-87BE-67443E8EF086}">
      <p15:sldGuideLst xmlns:p15="http://schemas.microsoft.com/office/powerpoint/2012/main" xmlns="" xmlns:p159="http://schemas.microsoft.com/office/powerpoint/2015/09/main" xmlns:a14="http://schemas.microsoft.com/office/drawing/2010/main" xmlns:p14="http://schemas.microsoft.com/office/powerpoint/2010/main">
        <p15:guide id="1" pos="7392" userDrawn="1">
          <p15:clr>
            <a:srgbClr val="FBAE4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4155" y="896112"/>
            <a:ext cx="10665845" cy="1325563"/>
          </a:xfrm>
        </p:spPr>
        <p:txBody>
          <a:bodyPr rtlCol="0" anchor="t" anchorCtr="0"/>
          <a:lstStyle>
            <a:lvl1pPr>
              <a:defRPr lang="ru-RU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5" name="Заполнитель таблицы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E06194BC-6453-CA18-2623-B07F3A5D4E92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762000" y="2417763"/>
            <a:ext cx="10665845" cy="3678235"/>
          </a:xfrm>
        </p:spPr>
        <p:txBody>
          <a:bodyPr rtlCol="0"/>
          <a:lstStyle>
            <a:lvl1pPr>
              <a:defRPr lang="ru-RU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defRPr lang="ru-RU"/>
            </a:pPr>
            <a:r>
              <a:rPr lang="ru-RU"/>
              <a:t>Щелкните значок, чтобы вставить таблицу</a:t>
            </a:r>
          </a:p>
          <a:p>
            <a:pPr rtl="0"/>
            <a:endParaRPr lang="ru-RU"/>
          </a:p>
        </p:txBody>
      </p:sp>
      <p:sp>
        <p:nvSpPr>
          <p:cNvPr id="7" name="Прямоугольник 2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B92D86A-5036-415A-B056-A55CB2E0C2C9}"/>
              </a:ext>
              <a:ext uri="{C183D7F6-B498-43B3-948B-1728B52AA6E4}">
                <adec:decorative xmlns:adec="http://schemas.microsoft.com/office/drawing/2017/decorative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val="1"/>
              </a:ext>
            </a:extLst>
          </p:cNvPr>
          <p:cNvSpPr/>
          <p:nvPr userDrawn="1"/>
        </p:nvSpPr>
        <p:spPr>
          <a:xfrm rot="10800000">
            <a:off x="11177016" y="0"/>
            <a:ext cx="1014984" cy="1014984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  <a:gd name="connsiteX4" fmla="*/ 0 w 2029968"/>
              <a:gd name="connsiteY4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D3A465A0-88AA-B50B-92D8-3A54928329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443" y="6353175"/>
            <a:ext cx="109728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FA849116-A3CA-439F-B124-4FBACCB69BCD}" type="datetime1">
              <a:rPr lang="ru-RU" smtClean="0">
                <a:solidFill>
                  <a:prstClr val="black"/>
                </a:solidFill>
              </a:rPr>
              <a:pPr/>
              <a:t>20.01.2026</a:t>
            </a:fld>
            <a:endParaRPr>
              <a:solidFill>
                <a:prstClr val="black"/>
              </a:solidFill>
            </a:endParaRP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6195F626-7C08-9907-6A85-922BE6AA0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73449" y="6350000"/>
            <a:ext cx="22860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r>
              <a:rPr>
                <a:solidFill>
                  <a:prstClr val="black"/>
                </a:solidFill>
              </a:rPr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7BBAD34A-4F3F-C89B-BBBC-E7740F414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8175" y="6356350"/>
            <a:ext cx="457200" cy="365125"/>
          </a:xfrm>
        </p:spPr>
        <p:txBody>
          <a:bodyPr rtlCol="0"/>
          <a:lstStyle>
            <a:lvl1pPr>
              <a:defRPr lang="ru-RU">
                <a:solidFill>
                  <a:schemeClr val="tx1"/>
                </a:solidFill>
              </a:defRPr>
            </a:lvl1pPr>
          </a:lstStyle>
          <a:p>
            <a:fld id="{B5CEABB6-07DC-46E8-9B57-56EC44A396E5}" type="slidenum">
              <a:rPr smtClean="0">
                <a:solidFill>
                  <a:prstClr val="black"/>
                </a:solidFill>
              </a:rPr>
              <a:pPr/>
              <a:t>‹#›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907395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B6BB53-94B3-440D-9522-AAC756116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BDB4249-8600-48B6-BE7A-59A9386B09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FEBC36F-100D-42B6-9982-CE690CBEF7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1FD3A-CFB8-4298-AA49-C1C7E53454D2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5549AF0-C428-4817-8A3D-D3FA4128A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D00E3E2-4225-418C-97A9-3FCA2DA5B5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E999C-F0C2-489D-8466-B0E0FDF79D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616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5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6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403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0BA45D7-57C9-4616-BE1D-3E497E42DD22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403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403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1F254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A15A7C-4C6A-4397-A63E-2FA906A1B434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8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3669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A7EA52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A7EA52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5DCEAF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5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6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99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0BA45D7-57C9-4616-BE1D-3E497E42DD22}" type="datetimeFigureOut">
              <a:rPr lang="ru-RU">
                <a:solidFill>
                  <a:srgbClr val="212745">
                    <a:shade val="90000"/>
                  </a:srgbClr>
                </a:solidFill>
              </a:rPr>
              <a:pPr>
                <a:defRPr/>
              </a:pPr>
              <a:t>20.01.2026</a:t>
            </a:fld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99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212745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99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1F254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A15A7C-4C6A-4397-A63E-2FA906A1B434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8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2127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A7EA52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A7EA52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5DCEAF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B6BB53-94B3-440D-9522-AAC756116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BDB4249-8600-48B6-BE7A-59A9386B09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FEBC36F-100D-42B6-9982-CE690CBEF7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1FD3A-CFB8-4298-AA49-C1C7E53454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5549AF0-C428-4817-8A3D-D3FA4128A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D00E3E2-4225-418C-97A9-3FCA2DA5B5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E999C-F0C2-489D-8466-B0E0FDF79D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129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668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1825625"/>
            <a:ext cx="10668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01917CC-671D-47EA-B065-51E87EC27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819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ru-RU" sz="10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BE685108-868F-464E-9240-B30BAC8B7B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10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>
                <a:solidFill>
                  <a:prstClr val="black">
                    <a:tint val="7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819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ru-RU" sz="10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B5CEABB6-07DC-46E8-9B57-56EC44A396E5}" type="slidenum">
              <a:rPr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74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ransition>
    <p:wipe dir="r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RU" sz="4400" b="1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pos="576" userDrawn="1">
          <p15:clr>
            <a:srgbClr val="5ACBF0"/>
          </p15:clr>
        </p15:guide>
        <p15:guide id="2" pos="1920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  <p15:guide id="5" pos="1272" userDrawn="1">
          <p15:clr>
            <a:srgbClr val="9FCC3B"/>
          </p15:clr>
        </p15:guide>
        <p15:guide id="6" pos="2544" userDrawn="1">
          <p15:clr>
            <a:srgbClr val="9FCC3B"/>
          </p15:clr>
        </p15:guide>
        <p15:guide id="7" pos="5112" userDrawn="1">
          <p15:clr>
            <a:srgbClr val="9FCC3B"/>
          </p15:clr>
        </p15:guide>
        <p15:guide id="8" pos="6408" userDrawn="1">
          <p15:clr>
            <a:srgbClr val="9FCC3B"/>
          </p15:clr>
        </p15:guide>
        <p15:guide id="9" pos="3940" userDrawn="1">
          <p15:clr>
            <a:srgbClr val="F26B43"/>
          </p15:clr>
        </p15:guide>
        <p15:guide id="10" pos="7104" userDrawn="1">
          <p15:clr>
            <a:srgbClr val="5ACBF0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668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1825625"/>
            <a:ext cx="10668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01917CC-671D-47EA-B065-51E87EC27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819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ru-RU" sz="10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BE685108-868F-464E-9240-B30BAC8B7B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10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>
                <a:solidFill>
                  <a:prstClr val="black">
                    <a:tint val="7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819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ru-RU" sz="10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B5CEABB6-07DC-46E8-9B57-56EC44A396E5}" type="slidenum">
              <a:rPr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832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ransition>
    <p:wipe dir="r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RU" sz="4400" b="1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pos="576" userDrawn="1">
          <p15:clr>
            <a:srgbClr val="5ACBF0"/>
          </p15:clr>
        </p15:guide>
        <p15:guide id="2" pos="1920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  <p15:guide id="5" pos="1272" userDrawn="1">
          <p15:clr>
            <a:srgbClr val="9FCC3B"/>
          </p15:clr>
        </p15:guide>
        <p15:guide id="6" pos="2544" userDrawn="1">
          <p15:clr>
            <a:srgbClr val="9FCC3B"/>
          </p15:clr>
        </p15:guide>
        <p15:guide id="7" pos="5112" userDrawn="1">
          <p15:clr>
            <a:srgbClr val="9FCC3B"/>
          </p15:clr>
        </p15:guide>
        <p15:guide id="8" pos="6408" userDrawn="1">
          <p15:clr>
            <a:srgbClr val="9FCC3B"/>
          </p15:clr>
        </p15:guide>
        <p15:guide id="9" pos="3940" userDrawn="1">
          <p15:clr>
            <a:srgbClr val="F26B43"/>
          </p15:clr>
        </p15:guide>
        <p15:guide id="10" pos="7104" userDrawn="1">
          <p15:clr>
            <a:srgbClr val="5ACBF0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668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1825625"/>
            <a:ext cx="10668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001917CC-671D-47EA-B065-51E87EC27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819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ru-RU" sz="10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BE685108-868F-464E-9240-B30BAC8B7B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10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>
                <a:solidFill>
                  <a:prstClr val="black">
                    <a:tint val="7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819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ru-RU" sz="10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B5CEABB6-07DC-46E8-9B57-56EC44A396E5}" type="slidenum">
              <a:rPr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14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</p:sldLayoutIdLst>
  <p:transition>
    <p:wipe dir="r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RU" sz="4400" b="1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4="http://schemas.microsoft.com/office/powerpoint/2010/main" xmlns:a14="http://schemas.microsoft.com/office/drawing/2010/main" xmlns:p159="http://schemas.microsoft.com/office/powerpoint/2015/09/main" xmlns="" xmlns:p15="http://schemas.microsoft.com/office/powerpoint/2012/main">
        <p15:guide id="1" pos="576" userDrawn="1">
          <p15:clr>
            <a:srgbClr val="5ACBF0"/>
          </p15:clr>
        </p15:guide>
        <p15:guide id="2" pos="1920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  <p15:guide id="5" pos="1272" userDrawn="1">
          <p15:clr>
            <a:srgbClr val="9FCC3B"/>
          </p15:clr>
        </p15:guide>
        <p15:guide id="6" pos="2544" userDrawn="1">
          <p15:clr>
            <a:srgbClr val="9FCC3B"/>
          </p15:clr>
        </p15:guide>
        <p15:guide id="7" pos="5112" userDrawn="1">
          <p15:clr>
            <a:srgbClr val="9FCC3B"/>
          </p15:clr>
        </p15:guide>
        <p15:guide id="8" pos="6408" userDrawn="1">
          <p15:clr>
            <a:srgbClr val="9FCC3B"/>
          </p15:clr>
        </p15:guide>
        <p15:guide id="9" pos="3940" userDrawn="1">
          <p15:clr>
            <a:srgbClr val="F26B43"/>
          </p15:clr>
        </p15:guide>
        <p15:guide id="10" pos="7104" userDrawn="1">
          <p15:clr>
            <a:srgbClr val="5ACBF0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668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1825625"/>
            <a:ext cx="10668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001917CC-671D-47EA-B065-51E87EC27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819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ru-RU" sz="10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BE685108-868F-464E-9240-B30BAC8B7B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3F2D0B54-5D87-4D1B-9C6E-5A7B87C83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10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>
                <a:solidFill>
                  <a:prstClr val="black">
                    <a:tint val="7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C5CADFFD-0FF7-4DDC-8879-918576F6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819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ru-RU" sz="10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B5CEABB6-07DC-46E8-9B57-56EC44A396E5}" type="slidenum">
              <a:rPr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503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</p:sldLayoutIdLst>
  <p:transition>
    <p:wipe dir="r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RU" sz="4400" b="1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 xmlns:p159="http://schemas.microsoft.com/office/powerpoint/2015/09/main" xmlns:a14="http://schemas.microsoft.com/office/drawing/2010/main" xmlns:p14="http://schemas.microsoft.com/office/powerpoint/2010/main">
        <p15:guide id="1" pos="576" userDrawn="1">
          <p15:clr>
            <a:srgbClr val="5ACBF0"/>
          </p15:clr>
        </p15:guide>
        <p15:guide id="2" pos="1920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  <p15:guide id="5" pos="1272" userDrawn="1">
          <p15:clr>
            <a:srgbClr val="9FCC3B"/>
          </p15:clr>
        </p15:guide>
        <p15:guide id="6" pos="2544" userDrawn="1">
          <p15:clr>
            <a:srgbClr val="9FCC3B"/>
          </p15:clr>
        </p15:guide>
        <p15:guide id="7" pos="5112" userDrawn="1">
          <p15:clr>
            <a:srgbClr val="9FCC3B"/>
          </p15:clr>
        </p15:guide>
        <p15:guide id="8" pos="6408" userDrawn="1">
          <p15:clr>
            <a:srgbClr val="9FCC3B"/>
          </p15:clr>
        </p15:guide>
        <p15:guide id="9" pos="3940" userDrawn="1">
          <p15:clr>
            <a:srgbClr val="F26B43"/>
          </p15:clr>
        </p15:guide>
        <p15:guide id="10" pos="7104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1.xml"/><Relationship Id="rId5" Type="http://schemas.openxmlformats.org/officeDocument/2006/relationships/chart" Target="../charts/char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1.xml"/><Relationship Id="rId5" Type="http://schemas.openxmlformats.org/officeDocument/2006/relationships/chart" Target="../charts/chart3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1.xml"/><Relationship Id="rId5" Type="http://schemas.openxmlformats.org/officeDocument/2006/relationships/chart" Target="../charts/chart4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1.xml"/><Relationship Id="rId5" Type="http://schemas.openxmlformats.org/officeDocument/2006/relationships/chart" Target="../charts/chart5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1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1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1.xml"/><Relationship Id="rId5" Type="http://schemas.openxmlformats.org/officeDocument/2006/relationships/image" Target="../media/image37.jpe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40.jpeg"/><Relationship Id="rId5" Type="http://schemas.openxmlformats.org/officeDocument/2006/relationships/image" Target="../media/image37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1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67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1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7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0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81.jpeg"/><Relationship Id="rId4" Type="http://schemas.openxmlformats.org/officeDocument/2006/relationships/diagramData" Target="../diagrams/data1.xml"/><Relationship Id="rId9" Type="http://schemas.openxmlformats.org/officeDocument/2006/relationships/image" Target="../media/image8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1.xml"/><Relationship Id="rId5" Type="http://schemas.openxmlformats.org/officeDocument/2006/relationships/image" Target="../media/image86.jpeg"/><Relationship Id="rId4" Type="http://schemas.openxmlformats.org/officeDocument/2006/relationships/image" Target="../media/image8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8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9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94.pn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3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image" Target="../media/image20.png"/><Relationship Id="rId7" Type="http://schemas.openxmlformats.org/officeDocument/2006/relationships/image" Target="../media/image9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94.pn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1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103.pn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0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10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1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11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116.jpeg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11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1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119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122.jpeg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91.xml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91.xml"/><Relationship Id="rId5" Type="http://schemas.openxmlformats.org/officeDocument/2006/relationships/image" Target="../media/image126.jpeg"/><Relationship Id="rId4" Type="http://schemas.openxmlformats.org/officeDocument/2006/relationships/image" Target="../media/image12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129.jpeg"/><Relationship Id="rId5" Type="http://schemas.openxmlformats.org/officeDocument/2006/relationships/image" Target="../media/image128.jpeg"/><Relationship Id="rId4" Type="http://schemas.openxmlformats.org/officeDocument/2006/relationships/image" Target="../media/image127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91.xml"/><Relationship Id="rId5" Type="http://schemas.openxmlformats.org/officeDocument/2006/relationships/image" Target="../media/image131.jpeg"/><Relationship Id="rId4" Type="http://schemas.openxmlformats.org/officeDocument/2006/relationships/image" Target="../media/image130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13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91.xml"/><Relationship Id="rId5" Type="http://schemas.openxmlformats.org/officeDocument/2006/relationships/image" Target="../media/image134.jpeg"/><Relationship Id="rId4" Type="http://schemas.openxmlformats.org/officeDocument/2006/relationships/image" Target="../media/image133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20.png"/><Relationship Id="rId7" Type="http://schemas.openxmlformats.org/officeDocument/2006/relationships/image" Target="../media/image138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137.jpeg"/><Relationship Id="rId5" Type="http://schemas.openxmlformats.org/officeDocument/2006/relationships/image" Target="../media/image136.jpeg"/><Relationship Id="rId4" Type="http://schemas.openxmlformats.org/officeDocument/2006/relationships/image" Target="../media/image135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7" Type="http://schemas.openxmlformats.org/officeDocument/2006/relationships/image" Target="../media/image142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141.jpeg"/><Relationship Id="rId5" Type="http://schemas.openxmlformats.org/officeDocument/2006/relationships/image" Target="../media/image140.jpe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145.jpeg"/><Relationship Id="rId5" Type="http://schemas.openxmlformats.org/officeDocument/2006/relationships/image" Target="../media/image144.jpeg"/><Relationship Id="rId4" Type="http://schemas.openxmlformats.org/officeDocument/2006/relationships/image" Target="../media/image143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148.jpeg"/><Relationship Id="rId5" Type="http://schemas.openxmlformats.org/officeDocument/2006/relationships/image" Target="../media/image147.jpeg"/><Relationship Id="rId4" Type="http://schemas.openxmlformats.org/officeDocument/2006/relationships/image" Target="../media/image14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52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151.jpeg"/><Relationship Id="rId5" Type="http://schemas.openxmlformats.org/officeDocument/2006/relationships/image" Target="../media/image150.jpeg"/><Relationship Id="rId4" Type="http://schemas.openxmlformats.org/officeDocument/2006/relationships/image" Target="../media/image149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153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9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154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91.xml"/><Relationship Id="rId5" Type="http://schemas.openxmlformats.org/officeDocument/2006/relationships/image" Target="../media/image156.jpeg"/><Relationship Id="rId4" Type="http://schemas.openxmlformats.org/officeDocument/2006/relationships/image" Target="../media/image155.jpeg"/></Relationships>
</file>

<file path=ppt/slides/_rels/slide6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0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9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0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9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0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157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user\Desktop\&#1054;&#1090;&#1095;&#1077;&#1090;&#1085;&#1072;&#1103;%20&#1089;&#1077;&#1089;&#1089;&#1080;&#1103;%202022\_Flag_Full_Screen.mov" TargetMode="Externa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1.jpeg"/><Relationship Id="rId4" Type="http://schemas.openxmlformats.org/officeDocument/2006/relationships/image" Target="../media/image23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1.xml"/><Relationship Id="rId5" Type="http://schemas.openxmlformats.org/officeDocument/2006/relationships/image" Target="../media/image20.png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8737600" y="6356357"/>
            <a:ext cx="28448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9EDCCEA8-30E1-4E16-9CD0-B0A3A37536F1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1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84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split orient="vert"/>
      </p:transition>
    </mc:Choice>
    <mc:Fallback xmlns="">
      <p:transition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2_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6744" y="5086350"/>
            <a:ext cx="2339737" cy="1476374"/>
          </a:xfrm>
          <a:prstGeom prst="rect">
            <a:avLst/>
          </a:prstGeom>
        </p:spPr>
      </p:pic>
      <p:sp>
        <p:nvSpPr>
          <p:cNvPr id="23" name="Заголовок 2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FB75C3E-5885-49DD-8190-BB1E8C511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6336" y="236404"/>
            <a:ext cx="6789489" cy="954221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rtl="0"/>
            <a:r>
              <a:rPr dirty="0" smtClean="0"/>
              <a:t>Бюджет</a:t>
            </a:r>
            <a:endParaRPr lang="ru-RU" dirty="0"/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10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4010829084"/>
              </p:ext>
            </p:extLst>
          </p:nvPr>
        </p:nvGraphicFramePr>
        <p:xfrm>
          <a:off x="1454228" y="936433"/>
          <a:ext cx="10488056" cy="5695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92373562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2_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6744" y="5086350"/>
            <a:ext cx="2339737" cy="1476374"/>
          </a:xfrm>
          <a:prstGeom prst="rect">
            <a:avLst/>
          </a:prstGeom>
        </p:spPr>
      </p:pic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11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247039649"/>
              </p:ext>
            </p:extLst>
          </p:nvPr>
        </p:nvGraphicFramePr>
        <p:xfrm>
          <a:off x="1654571" y="1655368"/>
          <a:ext cx="9596673" cy="47745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497721" y="428114"/>
            <a:ext cx="9294891" cy="1106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Исполнение бюджета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за </a:t>
            </a: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2025 </a:t>
            </a:r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год по расходам</a:t>
            </a:r>
          </a:p>
        </p:txBody>
      </p:sp>
    </p:spTree>
    <p:extLst>
      <p:ext uri="{BB962C8B-B14F-4D97-AF65-F5344CB8AC3E}">
        <p14:creationId xmlns:p14="http://schemas.microsoft.com/office/powerpoint/2010/main" val="338919363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2_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6744" y="5086350"/>
            <a:ext cx="2339737" cy="1476374"/>
          </a:xfrm>
          <a:prstGeom prst="rect">
            <a:avLst/>
          </a:prstGeom>
        </p:spPr>
      </p:pic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12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7118652"/>
              </p:ext>
            </p:extLst>
          </p:nvPr>
        </p:nvGraphicFramePr>
        <p:xfrm>
          <a:off x="1919807" y="1702898"/>
          <a:ext cx="8721505" cy="4859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782651" y="503284"/>
            <a:ext cx="8609124" cy="1273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Объём расходов за </a:t>
            </a:r>
            <a:r>
              <a:rPr lang="ru-RU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2025 </a:t>
            </a:r>
            <a:r>
              <a:rPr lang="ru-RU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год – </a:t>
            </a:r>
            <a:endParaRPr lang="ru-RU" sz="36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38,9</a:t>
            </a:r>
            <a:r>
              <a:rPr lang="ru-RU" sz="3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 </a:t>
            </a:r>
            <a:r>
              <a:rPr lang="ru-RU" sz="30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млн.руб</a:t>
            </a:r>
            <a:r>
              <a:rPr lang="ru-RU" sz="3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537626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2_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6744" y="5086350"/>
            <a:ext cx="2339737" cy="1476374"/>
          </a:xfrm>
          <a:prstGeom prst="rect">
            <a:avLst/>
          </a:prstGeom>
        </p:spPr>
      </p:pic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13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8971741"/>
              </p:ext>
            </p:extLst>
          </p:nvPr>
        </p:nvGraphicFramePr>
        <p:xfrm>
          <a:off x="1651000" y="1485900"/>
          <a:ext cx="10227147" cy="5061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524002" y="287635"/>
            <a:ext cx="8648700" cy="1106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Структура расходов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за </a:t>
            </a: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2025 </a:t>
            </a:r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379719914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14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24002" y="287635"/>
            <a:ext cx="86487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Аллея Памяти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2050" name="Picture 2" descr="C:\Users\user\AppData\Local\Temp\Rar$DIa8600.41761\IMG_080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57575"/>
            <a:ext cx="9753600" cy="438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115322_1200_IMG_013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7442" y="4951417"/>
            <a:ext cx="3318993" cy="1858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2679594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15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24002" y="287635"/>
            <a:ext cx="86487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Аллея Памяти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1026" name="Picture 2" descr="C:\Users\user\AppData\Local\Temp\Rar$DIa8600.33100\IMG_080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2" y="1123950"/>
            <a:ext cx="8248648" cy="546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Содержимое 5" descr="e221ebb570ffb9313a85196c442d94cf_800x.jpg"/>
          <p:cNvPicPr>
            <a:picLocks noGrp="1" noChangeAspect="1"/>
          </p:cNvPicPr>
          <p:nvPr>
            <p:ph sz="half" idx="4294967295"/>
          </p:nvPr>
        </p:nvPicPr>
        <p:blipFill>
          <a:blip r:embed="rId5"/>
          <a:stretch>
            <a:fillRect/>
          </a:stretch>
        </p:blipFill>
        <p:spPr>
          <a:xfrm>
            <a:off x="9124950" y="287635"/>
            <a:ext cx="2853368" cy="2225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8579070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16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24002" y="287635"/>
            <a:ext cx="86487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Аллея Памяти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6" name="Picture 2" descr="C:\Users\user\AppData\Local\Temp\Rar$DIa4940.15233\IMG_080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7" y="1324250"/>
            <a:ext cx="7772398" cy="513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Содержимое 5" descr="e221ebb570ffb9313a85196c442d94cf_800x.jpg"/>
          <p:cNvPicPr>
            <a:picLocks noGrp="1" noChangeAspect="1"/>
          </p:cNvPicPr>
          <p:nvPr>
            <p:ph sz="half" idx="4294967295"/>
          </p:nvPr>
        </p:nvPicPr>
        <p:blipFill>
          <a:blip r:embed="rId5"/>
          <a:stretch>
            <a:fillRect/>
          </a:stretch>
        </p:blipFill>
        <p:spPr>
          <a:xfrm>
            <a:off x="9029700" y="363835"/>
            <a:ext cx="2853368" cy="2225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7209819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17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24002" y="287635"/>
            <a:ext cx="86487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Стена Памяти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4098" name="Picture 2" descr="C:\Users\user\Рабочий стол\Фото на сессию 2025\e02d09af-7dcf-44f1-bf52-fbd666f07e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02" y="1028975"/>
            <a:ext cx="5968998" cy="39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Содержимое 5" descr="e221ebb570ffb9313a85196c442d94cf_800x.jpg"/>
          <p:cNvPicPr>
            <a:picLocks noGrp="1" noChangeAspect="1"/>
          </p:cNvPicPr>
          <p:nvPr>
            <p:ph sz="half" idx="4294967295"/>
          </p:nvPr>
        </p:nvPicPr>
        <p:blipFill>
          <a:blip r:embed="rId5"/>
          <a:stretch>
            <a:fillRect/>
          </a:stretch>
        </p:blipFill>
        <p:spPr>
          <a:xfrm>
            <a:off x="9191625" y="287635"/>
            <a:ext cx="2853368" cy="2225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user\Рабочий стол\Фото на сессию 2025\ecea1c5e-95f6-4994-8570-00e3998b1a2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8965" y="3440768"/>
            <a:ext cx="3503885" cy="298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1502682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18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683071" cy="820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24002" y="287635"/>
            <a:ext cx="86487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Открытие мемориальных досок 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50178" name="Picture 2" descr="C:\Users\user\Рабочий стол\Фото на сессию 2025\16fdf564-0296-4fe9-820d-047188b328b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043" y="4536798"/>
            <a:ext cx="3075808" cy="204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9" name="Picture 3" descr="C:\Users\user\Рабочий стол\Фото на сессию 2025\38d3193b-2794-4c7a-8260-2861ed6476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317" y="1001255"/>
            <a:ext cx="2481260" cy="330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0" name="Picture 4" descr="C:\Users\user\Downloads\IMG-20250826-WA004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174" y="916430"/>
            <a:ext cx="7000875" cy="549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190593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19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24002" y="287635"/>
            <a:ext cx="86487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ЖКХ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2C8A263F-A939-47D3-9456-0CD8472BC75D}"/>
              </a:ext>
            </a:extLst>
          </p:cNvPr>
          <p:cNvSpPr/>
          <p:nvPr/>
        </p:nvSpPr>
        <p:spPr>
          <a:xfrm>
            <a:off x="1494955" y="1409701"/>
            <a:ext cx="10144595" cy="5186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28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году велись работы в сфере благоустройства по различным направлениям:</a:t>
            </a:r>
          </a:p>
          <a:p>
            <a:endParaRPr lang="ru-RU" sz="2800" b="1" i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Уличное освещение</a:t>
            </a:r>
          </a:p>
          <a:p>
            <a:r>
              <a:rPr lang="ru-RU" sz="2800" b="1" i="1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Электроснабжение: </a:t>
            </a:r>
            <a:r>
              <a:rPr lang="ru-RU" sz="2800" b="1" i="1" dirty="0" err="1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кронирование</a:t>
            </a:r>
            <a:r>
              <a:rPr lang="ru-RU" sz="2800" b="1" i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 err="1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аварийно</a:t>
            </a:r>
            <a:r>
              <a:rPr lang="ru-RU" sz="2800" b="1" i="1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 опасных деревьев</a:t>
            </a:r>
          </a:p>
          <a:p>
            <a:r>
              <a:rPr lang="ru-RU" sz="2800" b="1" i="1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Благоустройство и озеленение общественных мест</a:t>
            </a:r>
          </a:p>
          <a:p>
            <a:r>
              <a:rPr lang="ru-RU" sz="2800" b="1" i="1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Ремонт дорог</a:t>
            </a:r>
          </a:p>
          <a:p>
            <a:r>
              <a:rPr lang="ru-RU" sz="2800" b="1" i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Борьба </a:t>
            </a:r>
            <a:r>
              <a:rPr lang="ru-RU" sz="2800" b="1" i="1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сорной и карантинной растительностью, административная комиссия, </a:t>
            </a:r>
            <a:endParaRPr lang="ru-RU" sz="2800" b="1" i="1" dirty="0" smtClean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Благоустройство </a:t>
            </a:r>
            <a:r>
              <a:rPr lang="ru-RU" sz="2800" b="1" i="1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памятных мест, субботники</a:t>
            </a:r>
          </a:p>
          <a:p>
            <a:endParaRPr lang="ru-RU" sz="23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27922095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16815C6-3AD0-46E6-A74A-1967BD91AF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37376" y="1182498"/>
            <a:ext cx="7259374" cy="5453252"/>
          </a:xfrm>
        </p:spPr>
        <p:txBody>
          <a:bodyPr rtlCol="0">
            <a:normAutofit fontScale="90000"/>
          </a:bodyPr>
          <a:lstStyle>
            <a:defPPr>
              <a:defRPr lang="ru-RU"/>
            </a:defPPr>
          </a:lstStyle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sz="4400" b="0" cap="small" dirty="0" smtClean="0"/>
              <a:t/>
            </a:r>
            <a:br>
              <a:rPr sz="4400" b="0" cap="small" dirty="0" smtClean="0"/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ЕЖЕГОДНЫЙ ОТЧЕТ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главы администрации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Отрадо-Кубанского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сельского поселения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Гулькевичского</a:t>
            </a: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района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результатах его деятельности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деятельности администрации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 </a:t>
            </a:r>
            <a:r>
              <a:rPr lang="ru-RU" sz="4000" cap="none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2025 </a:t>
            </a: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год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sz="4400" dirty="0" smtClean="0"/>
              <a:t/>
            </a:r>
            <a:br>
              <a:rPr sz="4400" dirty="0" smtClean="0"/>
            </a:br>
            <a:endParaRPr lang="ru-RU" sz="4400" dirty="0"/>
          </a:p>
        </p:txBody>
      </p:sp>
      <p:pic>
        <p:nvPicPr>
          <p:cNvPr id="4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154" y="128692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avatars.mds.yandex.net/i?id=2a0000019bd948154a36ea278a853767cb63-1370010-fast-image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" y="4942258"/>
            <a:ext cx="2759075" cy="170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195200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29" y="128692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C:\Users\user\Рабочий стол\Фото на сессию 2025\0fc7ddd8-43d0-4339-89ec-22d702b667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9" y="2873375"/>
            <a:ext cx="4756150" cy="3567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Рабочий стол\Фото на сессию 2025\00ff2151-ccfd-4713-b086-56ae9acfbcf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7300" y="254000"/>
            <a:ext cx="3055144" cy="407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8DD11C7-7DC1-4FBF-BB89-AA5B41CF323B}"/>
              </a:ext>
            </a:extLst>
          </p:cNvPr>
          <p:cNvSpPr/>
          <p:nvPr/>
        </p:nvSpPr>
        <p:spPr>
          <a:xfrm>
            <a:off x="1358022" y="604938"/>
            <a:ext cx="912891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Дорожная инфраструктура</a:t>
            </a:r>
          </a:p>
        </p:txBody>
      </p:sp>
      <p:pic>
        <p:nvPicPr>
          <p:cNvPr id="6148" name="Picture 4" descr="C:\Users\user\Рабочий стол\Фото на сессию 2025\92df1932-4eb7-4fb8-8279-32ab74d0a18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0" y="1501775"/>
            <a:ext cx="5080000" cy="382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743984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29" y="128692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8DD11C7-7DC1-4FBF-BB89-AA5B41CF323B}"/>
              </a:ext>
            </a:extLst>
          </p:cNvPr>
          <p:cNvSpPr/>
          <p:nvPr/>
        </p:nvSpPr>
        <p:spPr>
          <a:xfrm>
            <a:off x="1358022" y="604938"/>
            <a:ext cx="912891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Дорожная инфраструктура</a:t>
            </a:r>
          </a:p>
        </p:txBody>
      </p:sp>
      <p:pic>
        <p:nvPicPr>
          <p:cNvPr id="8" name="Рисунок 7" descr="D:\Рабочий стол\фото адм.Отрадо-Кубанка\ФОТО 2021\фото апрель-май 2021\IMG_20210506_12232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52" y="1886715"/>
            <a:ext cx="4901873" cy="35996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0" name="Picture 2" descr="C:\Users\user\Рабочий стол\Фото на сессию 2025\fa3b7bbd-fd1d-468b-8174-6b2ab7cd287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0277" y="1357508"/>
            <a:ext cx="3507273" cy="465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47362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29" y="128692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8DD11C7-7DC1-4FBF-BB89-AA5B41CF323B}"/>
              </a:ext>
            </a:extLst>
          </p:cNvPr>
          <p:cNvSpPr/>
          <p:nvPr/>
        </p:nvSpPr>
        <p:spPr>
          <a:xfrm>
            <a:off x="1358022" y="604938"/>
            <a:ext cx="9128911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Уличное освещение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8194" name="Picture 2" descr="C:\Users\user\Рабочий стол\Фото на сессию 2025\9da0e8d6-c3e8-40ed-a6c8-7498c485e59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64" y="1422401"/>
            <a:ext cx="3433763" cy="457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ser\Рабочий стол\Фото на сессию 2025\4edfff6c-23ef-4e0e-a464-23918006eb7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0101" y="1422401"/>
            <a:ext cx="3486150" cy="457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user\Рабочий стол\Фото на сессию 2025\5bd96f79-4ae5-483d-8005-e39203e9b52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683" y="1422401"/>
            <a:ext cx="3953886" cy="457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6764998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29" y="128692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8DD11C7-7DC1-4FBF-BB89-AA5B41CF323B}"/>
              </a:ext>
            </a:extLst>
          </p:cNvPr>
          <p:cNvSpPr/>
          <p:nvPr/>
        </p:nvSpPr>
        <p:spPr>
          <a:xfrm>
            <a:off x="1358022" y="604938"/>
            <a:ext cx="9128911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Уличное освещение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8" name="Picture 4" descr="C:\Users\user\Desktop\DSC_05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6" y="1290786"/>
            <a:ext cx="3708370" cy="2653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ser\Desktop\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462" y="2571133"/>
            <a:ext cx="3663979" cy="2745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user\Desktop\5db2a0e1a4aab_свет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3775453"/>
            <a:ext cx="3695700" cy="2730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5104255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29" y="128692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8DD11C7-7DC1-4FBF-BB89-AA5B41CF323B}"/>
              </a:ext>
            </a:extLst>
          </p:cNvPr>
          <p:cNvSpPr/>
          <p:nvPr/>
        </p:nvSpPr>
        <p:spPr>
          <a:xfrm>
            <a:off x="1358022" y="604938"/>
            <a:ext cx="9128911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Ремонт дорог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9218" name="Picture 2" descr="C:\Users\user\Рабочий стол\Фото на сессию 2025\3add7c81-f5e9-4cbf-a136-c322eae2b41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6" y="1546225"/>
            <a:ext cx="3562350" cy="455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user\Рабочий стол\Фото на сессию 2025\3b326f7c-6ccc-4ff1-9ca7-39f1be073f8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475" y="1203325"/>
            <a:ext cx="3933825" cy="524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user\Рабочий стол\Фото на сессию 2025\b98b1010-9df7-496c-b0c9-e0180136e0f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327" y="1492661"/>
            <a:ext cx="3459648" cy="4612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0150452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29" y="128692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8DD11C7-7DC1-4FBF-BB89-AA5B41CF323B}"/>
              </a:ext>
            </a:extLst>
          </p:cNvPr>
          <p:cNvSpPr/>
          <p:nvPr/>
        </p:nvSpPr>
        <p:spPr>
          <a:xfrm>
            <a:off x="1358022" y="604938"/>
            <a:ext cx="9128911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Ремонт дорог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10242" name="Picture 2" descr="C:\Users\user\Рабочий стол\Фото на сессию 2025\b3c610b3-0567-49d8-81bf-95553878bf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76" y="1453430"/>
            <a:ext cx="3489071" cy="465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user\Рабочий стол\Фото на сессию 2025\5587da72-eb2e-48da-a251-464742efec9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389" y="1453429"/>
            <a:ext cx="3686175" cy="465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user\Рабочий стол\Фото на сессию 2025\98e942bc-8f62-4ab2-833f-ee3789ea10c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089" y="1453430"/>
            <a:ext cx="3668204" cy="4652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492648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29" y="128692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8DD11C7-7DC1-4FBF-BB89-AA5B41CF323B}"/>
              </a:ext>
            </a:extLst>
          </p:cNvPr>
          <p:cNvSpPr/>
          <p:nvPr/>
        </p:nvSpPr>
        <p:spPr>
          <a:xfrm>
            <a:off x="1358022" y="604938"/>
            <a:ext cx="9128911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ЖКХ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574" y="309667"/>
            <a:ext cx="4930775" cy="337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29" y="3324225"/>
            <a:ext cx="4240990" cy="324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350" y="3324225"/>
            <a:ext cx="4143375" cy="324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8839815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27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24002" y="287635"/>
            <a:ext cx="86487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Санитарный порядок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15362" name="Picture 2" descr="C:\Users\user\Рабочий стол\Фото на сессию 2025\2bbd1c4a-a1fc-4fc5-a83b-d7bf8799cf4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0" y="1308315"/>
            <a:ext cx="5616575" cy="4225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user\Рабочий стол\Фото на сессию 2025\3a7c9491-a6ca-4e5e-80ed-d1f6f5ff192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1" y="635819"/>
            <a:ext cx="4279919" cy="5688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8920720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28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24002" y="287635"/>
            <a:ext cx="86487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Санитарный порядок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16387" name="Picture 3" descr="C:\Users\user\Рабочий стол\Фото на сессию 2025\5bea9336-30f4-4916-ae5d-09465b82033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302" y="438161"/>
            <a:ext cx="4140171" cy="310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user\Рабочий стол\Открытая сессия 2026\ФОТО\photo_2026-01-12_16-43-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5" y="3543289"/>
            <a:ext cx="4164325" cy="3123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C:\Users\user\Рабочий стол\Фото на сессию 2025\45e7aeef-e6ff-4909-8b38-5835fdbeb79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2" y="1714500"/>
            <a:ext cx="4216400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955606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29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24002" y="287635"/>
            <a:ext cx="86487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Санитарный порядок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17410" name="Picture 2" descr="C:\Users\user\Рабочий стол\Открытая сессия 2026\ФОТО\photo_2026-01-12_16-50-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350" y="835477"/>
            <a:ext cx="81280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user\Рабочий стол\Открытая сессия 2026\ФОТО\photo_2026-01-12_16-44-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450" y="3459009"/>
            <a:ext cx="4578350" cy="3123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user\Рабочий стол\Открытая сессия 2026\ФОТО\photo_2026-01-12_16-43-5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700" y="3459009"/>
            <a:ext cx="4164325" cy="3123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95560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утаж Флаг России триколор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02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30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24002" y="287635"/>
            <a:ext cx="86487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Санитарный порядок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1026" name="Picture 2" descr="C:\Users\user\Рабочий стол\Открытая сессия 2026\Фото на сессию 2025\5f5de426-c11e-46a7-8022-46be729b05b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652" y="1057275"/>
            <a:ext cx="4039700" cy="5386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Рабочий стол\Открытая сессия 2026\Фото на сессию 2025\e4d00dba-2c24-4a9f-8cda-61e1083ffc8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326" y="1057275"/>
            <a:ext cx="4667250" cy="5386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346279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31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 descr="C:\Users\user\Рабочий стол\Открытая сессия 2026\ФОТО\photo_2026-01-12_16-42-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1400290"/>
            <a:ext cx="27432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user\Рабочий стол\Фото на сессию 2025\9e202845-94b3-48b3-b327-41d79598e2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7453" y="1400290"/>
            <a:ext cx="2919327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user\Рабочий стол\Фото на сессию 2025\81463213-1b37-4762-8754-29a330f1075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799" y="1143231"/>
            <a:ext cx="5562292" cy="4171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524002" y="287635"/>
            <a:ext cx="86487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ЗИМА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101713063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32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2" descr="https://avatars.mds.yandex.net/i?id=213263ac05a8010578fc5992d31a14dfc1cc66dd-10715561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5" y="100011"/>
            <a:ext cx="4572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user\Рабочий стол\Фото на сессию 2025\c8179157-0915-4f76-8be0-7e5abd47910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2932" y="600075"/>
            <a:ext cx="3386646" cy="542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 descr="https://avatars.mds.yandex.net/i?id=e385f4a2f6ccb670c73636f2de8a3b1c31292eb3-5875829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" y="1862136"/>
            <a:ext cx="457200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3" name="Picture 7" descr="https://avatars.mds.yandex.net/i?id=8b2d317c8dee3a92cc4e53e0101d25f8b0f29cd6-5360359-images-thumbs&amp;n=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75" y="3776662"/>
            <a:ext cx="457200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524002" y="287635"/>
            <a:ext cx="86487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ЗИМА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650522091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33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239219609"/>
              </p:ext>
            </p:extLst>
          </p:nvPr>
        </p:nvGraphicFramePr>
        <p:xfrm>
          <a:off x="1581150" y="1666875"/>
          <a:ext cx="6215848" cy="4730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581150" y="395801"/>
            <a:ext cx="8382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tserrat Black" panose="00000A00000000000000" pitchFamily="2" charset="-52"/>
              </a:rPr>
              <a:t>Административная комиссия: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tserrat Black" panose="00000A00000000000000" pitchFamily="2" charset="-52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0482" name="Picture 2" descr="https://avatars.mds.yandex.net/i?id=6b4b547682f6d0eef553019aca382624771ba86c-3706871-images-thumbs&amp;n=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175" y="395801"/>
            <a:ext cx="40671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s://avatars.mds.yandex.net/i?id=5788eb67013be3899e17bed8900143b7cac04797-10350562-images-thumbs&amp;n=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175" y="3589192"/>
            <a:ext cx="40671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702254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34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5" y="95481"/>
            <a:ext cx="825946" cy="99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81150" y="100757"/>
            <a:ext cx="838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Обращения граждан</a:t>
            </a:r>
            <a:endParaRPr lang="ru-RU" kern="0" dirty="0" smtClean="0">
              <a:solidFill>
                <a:sysClr val="windowText" lastClr="000000"/>
              </a:solidFill>
            </a:endParaRPr>
          </a:p>
        </p:txBody>
      </p:sp>
      <p:pic>
        <p:nvPicPr>
          <p:cNvPr id="48130" name="Picture 2" descr="C:\Users\user\Рабочий стол\Открытая сессия 2026\ФОТО\photo_2026-01-12_16-44-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64" y="1101725"/>
            <a:ext cx="3380961" cy="494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1" name="Picture 3" descr="C:\Users\user\Рабочий стол\Открытая сессия 2026\ФОТО\photo_2026-01-12_16-44-2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0" y="1101725"/>
            <a:ext cx="3705225" cy="494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2" name="Picture 4" descr="C:\Users\user\Рабочий стол\Открытая сессия 2026\ФОТО\photo_2026-01-12_16-51-3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076" y="1101726"/>
            <a:ext cx="3595482" cy="494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694671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35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A15BCA5-88FE-4AC6-A73A-25D0DEC6BB33}"/>
              </a:ext>
            </a:extLst>
          </p:cNvPr>
          <p:cNvSpPr/>
          <p:nvPr/>
        </p:nvSpPr>
        <p:spPr>
          <a:xfrm>
            <a:off x="2297065" y="275941"/>
            <a:ext cx="87630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СОЦИАЛЬНЫЕ СЕТИ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001A4FE-029C-4EB7-85DF-FF4EDC1E3E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3175" y="3673519"/>
            <a:ext cx="4305300" cy="2774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14" name="Picture 2" descr="https://avatars.mds.yandex.net/i?id=56bb39a8ee34fcb84dbc776f0b9c506256fd9a9d-10414794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175" y="390266"/>
            <a:ext cx="43053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26825" y="2334691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457200"/>
            <a:r>
              <a:rPr lang="ru-RU" sz="28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Число подписчиков аккаунтов составляет более </a:t>
            </a:r>
          </a:p>
          <a:p>
            <a:pPr algn="ctr" defTabSz="457200"/>
            <a:r>
              <a:rPr lang="ru-RU" sz="28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2000 человек</a:t>
            </a:r>
          </a:p>
          <a:p>
            <a:pPr algn="ctr" defTabSz="457200"/>
            <a:r>
              <a:rPr lang="ru-RU" sz="28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постоянном диалоге с жителями</a:t>
            </a:r>
            <a:endParaRPr lang="ru-RU" sz="2800" b="1" dirty="0">
              <a:solidFill>
                <a:prstClr val="white">
                  <a:lumMod val="95000"/>
                </a:prst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 defTabSz="457200"/>
            <a:r>
              <a:rPr lang="ru-RU" sz="28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Сделано более 470 публикаций</a:t>
            </a:r>
            <a:endParaRPr lang="ru-RU" sz="2800" b="1" dirty="0">
              <a:solidFill>
                <a:prstClr val="white">
                  <a:lumMod val="95000"/>
                </a:prstClr>
              </a:solidFill>
              <a:latin typeface="Corbel" panose="020B0503020204020204"/>
            </a:endParaRPr>
          </a:p>
        </p:txBody>
      </p:sp>
    </p:spTree>
    <p:extLst>
      <p:ext uri="{BB962C8B-B14F-4D97-AF65-F5344CB8AC3E}">
        <p14:creationId xmlns:p14="http://schemas.microsoft.com/office/powerpoint/2010/main" val="24867719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36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5" y="95481"/>
            <a:ext cx="825946" cy="99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81150" y="100757"/>
            <a:ext cx="838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Обращения граждан</a:t>
            </a:r>
            <a:endParaRPr lang="ru-RU" kern="0" dirty="0" smtClean="0">
              <a:solidFill>
                <a:sysClr val="windowText" lastClr="000000"/>
              </a:solidFill>
            </a:endParaRPr>
          </a:p>
        </p:txBody>
      </p:sp>
      <p:pic>
        <p:nvPicPr>
          <p:cNvPr id="49154" name="Picture 2" descr="C:\Users\user\Рабочий стол\Фото на сессию 2025\2bd9048c-ba34-469c-96d4-b0abdf0738e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76" y="752207"/>
            <a:ext cx="8677274" cy="5715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504757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37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81150" y="100757"/>
            <a:ext cx="838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Обращения граждан</a:t>
            </a:r>
            <a:endParaRPr lang="ru-RU" kern="0" dirty="0" smtClean="0">
              <a:solidFill>
                <a:sysClr val="windowText" lastClr="000000"/>
              </a:solidFill>
            </a:endParaRPr>
          </a:p>
        </p:txBody>
      </p:sp>
      <p:graphicFrame>
        <p:nvGraphicFramePr>
          <p:cNvPr id="9" name="Содержимое 7"/>
          <p:cNvGraphicFramePr>
            <a:graphicFrameLocks noGrp="1"/>
          </p:cNvGraphicFramePr>
          <p:nvPr>
            <p:ph sz="half" idx="15"/>
            <p:extLst>
              <p:ext uri="{D42A27DB-BD31-4B8C-83A1-F6EECF244321}">
                <p14:modId xmlns:p14="http://schemas.microsoft.com/office/powerpoint/2010/main" val="3885916046"/>
              </p:ext>
            </p:extLst>
          </p:nvPr>
        </p:nvGraphicFramePr>
        <p:xfrm>
          <a:off x="1343021" y="685532"/>
          <a:ext cx="9953628" cy="5734319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331445"/>
                <a:gridCol w="3244089"/>
                <a:gridCol w="2356108"/>
                <a:gridCol w="3021986"/>
              </a:tblGrid>
              <a:tr h="1399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r>
                        <a:rPr lang="ru-RU" sz="1400" b="1" dirty="0" smtClean="0">
                          <a:solidFill>
                            <a:srgbClr val="2A6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ПЕРИОД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r>
                        <a:rPr lang="ru-RU" sz="1400" b="1" dirty="0" smtClean="0">
                          <a:solidFill>
                            <a:srgbClr val="2A6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ПИСЬМЕННЫХ ОБРАЩЕНИЙ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r>
                        <a:rPr lang="ru-RU" sz="1400" b="1" dirty="0" smtClean="0">
                          <a:solidFill>
                            <a:srgbClr val="2A6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ОБРАЩЕНИЯ</a:t>
                      </a:r>
                      <a:r>
                        <a:rPr lang="ru-RU" sz="1400" b="1" baseline="0" dirty="0" smtClean="0">
                          <a:solidFill>
                            <a:srgbClr val="2A6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ПО ТЕЛЕФОНУ «ГОРЯЧЕЙ ЛИНИИ»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r>
                        <a:rPr lang="ru-RU" sz="1400" b="1" dirty="0" smtClean="0">
                          <a:solidFill>
                            <a:srgbClr val="2A6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ОБРАЩЕНИЯ НА ЛИЧНЫЙ ПРИЁМЕ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448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r>
                        <a:rPr lang="ru-RU" sz="3200" b="1" dirty="0" smtClean="0">
                          <a:solidFill>
                            <a:srgbClr val="2A6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2023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endParaRPr lang="ru-RU" sz="1400" b="1" dirty="0" smtClean="0">
                        <a:solidFill>
                          <a:srgbClr val="2A6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endParaRPr lang="ru-RU" sz="1400" b="1" dirty="0" smtClean="0">
                        <a:solidFill>
                          <a:srgbClr val="2A6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r>
                        <a:rPr lang="ru-RU" sz="3600" b="1" dirty="0" smtClean="0">
                          <a:solidFill>
                            <a:srgbClr val="2A6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endParaRPr lang="ru-RU" sz="1400" b="1" dirty="0" smtClean="0">
                        <a:solidFill>
                          <a:srgbClr val="2A6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endParaRPr lang="ru-RU" sz="1400" b="1" dirty="0" smtClean="0">
                        <a:solidFill>
                          <a:srgbClr val="2A6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r>
                        <a:rPr lang="ru-RU" sz="3600" b="1" dirty="0" smtClean="0">
                          <a:solidFill>
                            <a:srgbClr val="2A6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157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36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448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r>
                        <a:rPr lang="ru-RU" sz="3200" b="1" dirty="0" smtClean="0">
                          <a:solidFill>
                            <a:srgbClr val="2A6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2024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endParaRPr lang="ru-RU" sz="1400" b="1" dirty="0" smtClean="0">
                        <a:solidFill>
                          <a:srgbClr val="2A6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endParaRPr lang="ru-RU" sz="1400" b="1" dirty="0" smtClean="0">
                        <a:solidFill>
                          <a:srgbClr val="2A6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r>
                        <a:rPr lang="ru-RU" sz="3600" b="1" dirty="0" smtClean="0">
                          <a:solidFill>
                            <a:srgbClr val="2A6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endParaRPr lang="ru-RU" sz="1400" b="1" dirty="0" smtClean="0">
                        <a:solidFill>
                          <a:srgbClr val="2A6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endParaRPr lang="ru-RU" sz="1400" b="1" dirty="0" smtClean="0">
                        <a:solidFill>
                          <a:srgbClr val="2A6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r>
                        <a:rPr lang="ru-RU" sz="3600" b="1" dirty="0" smtClean="0">
                          <a:solidFill>
                            <a:srgbClr val="2A6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87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36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44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r>
                        <a:rPr lang="ru-RU" sz="3200" b="1" dirty="0" smtClean="0">
                          <a:solidFill>
                            <a:srgbClr val="2A6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2025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endParaRPr lang="ru-RU" sz="1400" b="1" dirty="0" smtClean="0">
                        <a:solidFill>
                          <a:srgbClr val="2A6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r>
                        <a:rPr lang="ru-RU" sz="3600" b="1" dirty="0" smtClean="0">
                          <a:solidFill>
                            <a:srgbClr val="2A6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endParaRPr lang="ru-RU" sz="1400" b="1" dirty="0" smtClean="0">
                        <a:solidFill>
                          <a:srgbClr val="2A6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r>
                        <a:rPr lang="ru-RU" sz="3600" b="1" dirty="0" smtClean="0">
                          <a:solidFill>
                            <a:srgbClr val="2A6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36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270793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38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81150" y="100757"/>
            <a:ext cx="838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ВОДОСНАБЖЕНИЕ</a:t>
            </a:r>
            <a:endParaRPr lang="ru-RU" kern="0" dirty="0" smtClean="0">
              <a:solidFill>
                <a:sysClr val="windowText" lastClr="000000"/>
              </a:solidFill>
            </a:endParaRPr>
          </a:p>
        </p:txBody>
      </p:sp>
      <p:pic>
        <p:nvPicPr>
          <p:cNvPr id="10" name="Рисунок 9" descr="D:\Рабочий стол\фото адм.Отрадо-Кубанка\ФОТО 2021\фото сентябрь-декабрь\IMG_20210924_09152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825" y="4586019"/>
            <a:ext cx="2460946" cy="2029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D:\Рабочий стол\фото адм.Отрадо-Кубанка\ФОТО 2020\фото декабрь 2020\IMG_20201008_10310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0" y="4586019"/>
            <a:ext cx="2316318" cy="2029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D:\Рабочий стол\фото адм.Отрадо-Кубанка\ФОТО 2020\фото декабрь 2020\IMG_20201008_10311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9800" y="4586019"/>
            <a:ext cx="2235200" cy="2029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C:\Users\user\Desktop\водо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4799" y="146255"/>
            <a:ext cx="1408074" cy="11113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Прямоугольник 2"/>
          <p:cNvSpPr/>
          <p:nvPr/>
        </p:nvSpPr>
        <p:spPr>
          <a:xfrm>
            <a:off x="1226824" y="676528"/>
            <a:ext cx="9695175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sz="16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3200" dirty="0">
                <a:solidFill>
                  <a:schemeClr val="bg1"/>
                </a:solidFill>
                <a:latin typeface="Times New Roman"/>
                <a:ea typeface="Times New Roman"/>
              </a:rPr>
              <a:t>МП «Водоканал» на территории поселения </a:t>
            </a:r>
            <a:endParaRPr lang="ru-RU" sz="3200" dirty="0" smtClean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3200" dirty="0" smtClean="0">
                <a:solidFill>
                  <a:schemeClr val="bg1"/>
                </a:solidFill>
                <a:latin typeface="Times New Roman"/>
                <a:ea typeface="Times New Roman"/>
              </a:rPr>
              <a:t>провели </a:t>
            </a:r>
            <a:r>
              <a:rPr lang="ru-RU" sz="3200" dirty="0">
                <a:solidFill>
                  <a:schemeClr val="bg1"/>
                </a:solidFill>
                <a:latin typeface="Times New Roman"/>
                <a:ea typeface="Times New Roman"/>
              </a:rPr>
              <a:t>следующие виды работ:</a:t>
            </a:r>
          </a:p>
          <a:p>
            <a:pPr algn="just">
              <a:spcAft>
                <a:spcPts val="0"/>
              </a:spcAft>
            </a:pPr>
            <a:r>
              <a:rPr lang="ru-RU" sz="3200" dirty="0">
                <a:solidFill>
                  <a:schemeClr val="bg1"/>
                </a:solidFill>
                <a:latin typeface="Times New Roman"/>
                <a:ea typeface="Times New Roman"/>
              </a:rPr>
              <a:t> -  Число аварий 35 ед.        </a:t>
            </a:r>
          </a:p>
          <a:p>
            <a:pPr algn="just">
              <a:spcAft>
                <a:spcPts val="0"/>
              </a:spcAft>
            </a:pPr>
            <a:r>
              <a:rPr lang="ru-RU" sz="3200" dirty="0">
                <a:solidFill>
                  <a:schemeClr val="bg1"/>
                </a:solidFill>
                <a:latin typeface="Times New Roman"/>
                <a:ea typeface="Times New Roman"/>
              </a:rPr>
              <a:t> -   Промыло сетей водоснабжения 7 км 470 м.</a:t>
            </a:r>
          </a:p>
          <a:p>
            <a:pPr algn="just">
              <a:spcAft>
                <a:spcPts val="0"/>
              </a:spcAft>
            </a:pPr>
            <a:r>
              <a:rPr lang="ru-RU" sz="3200" dirty="0">
                <a:solidFill>
                  <a:schemeClr val="bg1"/>
                </a:solidFill>
                <a:latin typeface="Times New Roman"/>
                <a:ea typeface="Times New Roman"/>
              </a:rPr>
              <a:t> -   отобрано проб – 368 шт.     </a:t>
            </a:r>
          </a:p>
          <a:p>
            <a:pPr algn="just">
              <a:spcAft>
                <a:spcPts val="0"/>
              </a:spcAft>
            </a:pPr>
            <a:r>
              <a:rPr lang="ru-RU" sz="3200" dirty="0">
                <a:solidFill>
                  <a:schemeClr val="bg1"/>
                </a:solidFill>
                <a:latin typeface="Times New Roman"/>
                <a:ea typeface="Times New Roman"/>
              </a:rPr>
              <a:t> - Ремонт сетей водоснабжения по ул. Вавилова, пос. Ботаника протяженностью 270 м.</a:t>
            </a:r>
            <a:endParaRPr lang="ru-RU" sz="3200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12910226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39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81150" y="676528"/>
            <a:ext cx="838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9 мая</a:t>
            </a:r>
            <a:endParaRPr lang="ru-RU" sz="4400" kern="0" dirty="0" smtClean="0">
              <a:solidFill>
                <a:sysClr val="windowText" lastClr="000000"/>
              </a:solidFill>
            </a:endParaRPr>
          </a:p>
        </p:txBody>
      </p:sp>
      <p:pic>
        <p:nvPicPr>
          <p:cNvPr id="26625" name="Picture 1" descr="C:\Users\user\AppData\Local\Temp\Rar$DIa9508.8770\IMG_20260118_102931_1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275" y="393144"/>
            <a:ext cx="6096000" cy="332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 descr="C:\Users\user\AppData\Local\Temp\Rar$DIa9508.11766\IMG_20260118_102945_50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864" y="3286126"/>
            <a:ext cx="6096000" cy="332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 descr="C:\Users\user\Рабочий стол\Официальный логотип празднования 80-летия Великой Победы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074" y="3427507"/>
            <a:ext cx="1781175" cy="34304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031509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раснодарский край. Развевающийся флаг  _  Krasnodar Krai Waving Flag [4K]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" y="4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41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40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81150" y="100757"/>
            <a:ext cx="838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9 мая</a:t>
            </a:r>
            <a:endParaRPr lang="ru-RU" kern="0" dirty="0" smtClean="0">
              <a:solidFill>
                <a:sysClr val="windowText" lastClr="000000"/>
              </a:solidFill>
            </a:endParaRPr>
          </a:p>
        </p:txBody>
      </p:sp>
      <p:pic>
        <p:nvPicPr>
          <p:cNvPr id="22530" name="Picture 2" descr="C:\Users\user\Рабочий стол\Фото на сессию 2025\2cbb397e-7fd0-4a3e-9c5c-ccb39d2d7d8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54" y="1358816"/>
            <a:ext cx="3826321" cy="2549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Users\user\Рабочий стол\IMG-20250509-WA009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912" y="545741"/>
            <a:ext cx="3657601" cy="2549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 descr="C:\Users\user\Рабочий стол\Официальный логотип празднования 80-летия Великой Победы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549" y="3095625"/>
            <a:ext cx="1781175" cy="3430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32" name="Picture 4" descr="C:\Users\user\Рабочий стол\IMG-20250507-WA018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724" y="4258421"/>
            <a:ext cx="3856426" cy="218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 descr="C:\Users\user\Рабочий стол\Screenshot_20260118_073144_com_hihonor_photos_SlotAlbumActivity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375" y="260350"/>
            <a:ext cx="3130550" cy="597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315096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41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26825" y="2655555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/>
            <a:r>
              <a:rPr lang="ru-RU" sz="2800" b="1" i="1" dirty="0">
                <a:solidFill>
                  <a:prstClr val="white">
                    <a:lumMod val="85000"/>
                  </a:prstClr>
                </a:solidFill>
                <a:latin typeface="Times New Roman"/>
                <a:ea typeface="Times New Roman"/>
              </a:rPr>
              <a:t>Приоритетной задачей для нас всех является - помощь участникам СВО и их семьям. Общественные организации, депутаты и наши жители активно включились в ряды добровольцев: плетут сети, формируют </a:t>
            </a:r>
            <a:r>
              <a:rPr lang="ru-RU" sz="2800" b="1" i="1" dirty="0" smtClean="0">
                <a:solidFill>
                  <a:prstClr val="white">
                    <a:lumMod val="85000"/>
                  </a:prstClr>
                </a:solidFill>
                <a:latin typeface="Times New Roman"/>
                <a:ea typeface="Times New Roman"/>
              </a:rPr>
              <a:t>помощь по </a:t>
            </a:r>
            <a:r>
              <a:rPr lang="ru-RU" sz="2800" b="1" i="1" dirty="0">
                <a:solidFill>
                  <a:prstClr val="white">
                    <a:lumMod val="85000"/>
                  </a:prstClr>
                </a:solidFill>
                <a:latin typeface="Times New Roman"/>
                <a:ea typeface="Times New Roman"/>
              </a:rPr>
              <a:t>заявкам бойцов и адресно отвозят гуманитарную помощь</a:t>
            </a:r>
            <a:r>
              <a:rPr lang="ru-RU" sz="2800" i="1" dirty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  <a:endParaRPr lang="ru-RU" sz="28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6216" y="1257575"/>
            <a:ext cx="6457217" cy="7755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СВОих</a:t>
            </a: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 не бросаем!</a:t>
            </a:r>
          </a:p>
        </p:txBody>
      </p:sp>
      <p:pic>
        <p:nvPicPr>
          <p:cNvPr id="24578" name="Picture 2" descr="https://avatars.mds.yandex.net/i?id=56506d3191040c4e9e3c9b7451ebe915c22dfd0f-5888529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475" y="390922"/>
            <a:ext cx="4206551" cy="280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474" y="3366938"/>
            <a:ext cx="4206551" cy="308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775333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42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81150" y="100757"/>
            <a:ext cx="838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Отрадо-Кубанское помощь </a:t>
            </a:r>
            <a:r>
              <a:rPr lang="en-US" sz="4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endParaRPr lang="ru-RU" sz="4400" kern="0" dirty="0" smtClean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3" name="Picture 1" descr="C:\Users\user\Рабочий стол\Открытая сессия 2026\ФОТО\photo_2026-01-12_16-43-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54" y="1778161"/>
            <a:ext cx="2569021" cy="3513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C:\Users\user\Рабочий стол\Открытая сессия 2026\ФОТО\photo_2026-01-12_16-43-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8775" y="1854361"/>
            <a:ext cx="2800350" cy="3513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user\Рабочий стол\Открытая сессия 2026\ФОТО\IMG_20260112_16121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6" y="933703"/>
            <a:ext cx="5972174" cy="5505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775333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43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81150" y="100757"/>
            <a:ext cx="838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Отрадо-Кубанское помощь </a:t>
            </a:r>
            <a:r>
              <a:rPr lang="en-US" sz="4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endParaRPr lang="ru-RU" sz="4400" kern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1" name="Picture 1" descr="C:\Users\user\Рабочий стол\Фото на сессию 2025\10057860-9f4b-4773-9ded-f31e5b435aa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042" y="870198"/>
            <a:ext cx="4906458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C:\Users\user\Рабочий стол\Фото на сессию 2025\80706499-dbd3-495c-83a9-b277a5f4b6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870197"/>
            <a:ext cx="5048250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C:\Users\user\Рабочий стол\Фото на сессию 2025\49fd715a-ec6b-46a2-b3a0-d13f24db68e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042" y="3781425"/>
            <a:ext cx="4906458" cy="297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C:\Users\user\Рабочий стол\Фото на сессию 2025\57a28a6e-4afb-484d-8af8-b56136a6fa7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781426"/>
            <a:ext cx="5048249" cy="2977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775333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44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81150" y="100757"/>
            <a:ext cx="838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Отрадо-Кубанское помощь </a:t>
            </a:r>
            <a:r>
              <a:rPr lang="en-US" sz="4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endParaRPr lang="ru-RU" sz="4400" kern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4" name="Picture 2" descr="C:\Users\user\Рабочий стол\Фото на сессию 2025\48e70064-8bcc-4998-bde1-9a84fbb448c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1343300"/>
            <a:ext cx="7429499" cy="513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086725" y="1348807"/>
            <a:ext cx="371475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Было </a:t>
            </a:r>
          </a:p>
          <a:p>
            <a:pPr lvl="0" algn="ctr"/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совершено 46 поездок в зону проведения СВО, направлено ребятам </a:t>
            </a:r>
          </a:p>
          <a:p>
            <a:pPr lvl="0" algn="ctr"/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63 тонны гуманитарного груза</a:t>
            </a:r>
            <a:endParaRPr lang="ru-RU" sz="4400" kern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136345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45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9700" y="0"/>
            <a:ext cx="838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Отрадо-Кубанское помощь </a:t>
            </a:r>
            <a:r>
              <a:rPr lang="en-US" sz="4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endParaRPr lang="ru-RU" sz="4400" kern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user\Рабочий стол\Открытая сессия 2026\ФОТО\photo_2026-01-12_16-47-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4" y="769441"/>
            <a:ext cx="4391026" cy="273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4" name="Picture 2" descr="C:\Users\user\Рабочий стол\Фото на сессию 2025\Attachments_gul-otrad@yandex.ru_2026-01-18_13-40-34\IMG_20260118_133837_83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775" y="792064"/>
            <a:ext cx="4819650" cy="271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5" name="Picture 3" descr="C:\Users\user\Рабочий стол\Фото на сессию 2025\Attachments_gul-otrad@yandex.ru_2026-01-18_13-40-34\IMG_20260118_133859_29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6" y="3783834"/>
            <a:ext cx="4391024" cy="2805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C:\Users\user\Рабочий стол\Фото на сессию 2025\Attachments_gul-otrad@yandex.ru_2026-01-18_13-40-34\IMG_20260118_133902_60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775" y="3783834"/>
            <a:ext cx="4819650" cy="2805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136345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46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09700" y="218807"/>
            <a:ext cx="838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Отрадо-Кубанское помощь </a:t>
            </a:r>
            <a:r>
              <a:rPr lang="en-US" sz="4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endParaRPr lang="ru-RU" sz="4400" kern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699" name="Picture 3" descr="C:\Users\user\Рабочий стол\Открытая сессия 2026\ФОТО\IMG_20260112_16121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" y="1257575"/>
            <a:ext cx="704850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953375" y="1257307"/>
            <a:ext cx="371475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Было </a:t>
            </a:r>
          </a:p>
          <a:p>
            <a:pPr lvl="0" algn="ctr"/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сплетено 250 сетей площадью 6298 </a:t>
            </a:r>
            <a:r>
              <a:rPr lang="ru-RU" sz="3200" b="1" kern="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кв.м</a:t>
            </a:r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, 350 нашлемников, 23 носилок, отправлено в зону СВО более</a:t>
            </a:r>
          </a:p>
          <a:p>
            <a:pPr lvl="0" algn="ctr"/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50 тонн продуктов</a:t>
            </a:r>
            <a:endParaRPr lang="ru-RU" sz="4400" kern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019548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47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81150" y="100757"/>
            <a:ext cx="838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НАДЕЖДА</a:t>
            </a:r>
            <a:endParaRPr lang="ru-RU" kern="0" dirty="0" smtClean="0">
              <a:solidFill>
                <a:sysClr val="windowText" lastClr="000000"/>
              </a:solidFill>
            </a:endParaRPr>
          </a:p>
        </p:txBody>
      </p:sp>
      <p:pic>
        <p:nvPicPr>
          <p:cNvPr id="30722" name="Picture 2" descr="C:\Users\user\Рабочий стол\Открытая сессия 2026\ФОТО\IMG_20260112_16124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993" y="885557"/>
            <a:ext cx="3986882" cy="2990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3" name="Picture 3" descr="C:\Users\user\Рабочий стол\Открытая сессия 2026\ФОТО\IMG_20260112_16125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225" y="685532"/>
            <a:ext cx="4329113" cy="547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Рабочий стол\Фото для сессии 2024\a326a4e1-4264-464b-bcc0-355fb10e93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668" y="3976827"/>
            <a:ext cx="3986881" cy="2728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019548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48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81150" y="100757"/>
            <a:ext cx="838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НАДЕЖДА</a:t>
            </a:r>
            <a:endParaRPr lang="ru-RU" kern="0" dirty="0" smtClean="0">
              <a:solidFill>
                <a:sysClr val="windowText" lastClr="000000"/>
              </a:solidFill>
            </a:endParaRPr>
          </a:p>
        </p:txBody>
      </p:sp>
      <p:pic>
        <p:nvPicPr>
          <p:cNvPr id="31746" name="Picture 2" descr="C:\Users\user\Рабочий стол\IMG_20251229_162307_4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174" y="685532"/>
            <a:ext cx="5019675" cy="5981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953375" y="1257307"/>
            <a:ext cx="371475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Было </a:t>
            </a:r>
          </a:p>
          <a:p>
            <a:pPr lvl="0" algn="ctr"/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отправлено 5000 кг пирожков в зону проведения СВО, </a:t>
            </a:r>
          </a:p>
          <a:p>
            <a:pPr lvl="0" algn="ctr"/>
            <a:r>
              <a:rPr lang="ru-RU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2,5 тонны продуктов</a:t>
            </a:r>
            <a:endParaRPr lang="ru-RU" sz="4400" kern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805936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49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0" name="Picture 2" descr="https://avatars.mds.yandex.net/i?id=17c0956739d598e3264d2893adf037ca5953d3f3-5272510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825" y="904875"/>
            <a:ext cx="7934325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214311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16815C6-3AD0-46E6-A74A-1967BD91AF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37376" y="1182498"/>
            <a:ext cx="7259374" cy="5453252"/>
          </a:xfrm>
        </p:spPr>
        <p:txBody>
          <a:bodyPr rtlCol="0">
            <a:normAutofit fontScale="90000"/>
          </a:bodyPr>
          <a:lstStyle>
            <a:defPPr>
              <a:defRPr lang="ru-RU"/>
            </a:defPPr>
          </a:lstStyle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sz="4400" b="0" cap="small" smtClean="0"/>
              <a:t/>
            </a:r>
            <a:br>
              <a:rPr sz="4400" b="0" cap="small" smtClean="0"/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</a:t>
            </a:r>
            <a:r>
              <a:rPr lang="ru-RU" sz="4000" cap="none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ЖЕГОДНЫЙ </a:t>
            </a: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ОТЧЕТ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главы администрации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Отрадо-Кубанского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сельского поселения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Гулькевичского</a:t>
            </a: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района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результатах его деятельности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деятельности администрации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 </a:t>
            </a:r>
            <a:r>
              <a:rPr lang="ru-RU" sz="4000" cap="none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2025 </a:t>
            </a: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год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sz="4400" dirty="0" smtClean="0"/>
              <a:t/>
            </a:r>
            <a:br>
              <a:rPr sz="4400" dirty="0" smtClean="0"/>
            </a:br>
            <a:endParaRPr lang="ru-RU" sz="4400" dirty="0"/>
          </a:p>
        </p:txBody>
      </p:sp>
      <p:pic>
        <p:nvPicPr>
          <p:cNvPr id="4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154" y="128692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6721508"/>
      </p:ext>
    </p:extLst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50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8" name="Picture 2" descr="C:\Users\user\Рабочий стол\Открытая сессия 2026\ФОТО\photo_2026-01-12_16-45-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450" y="1327150"/>
            <a:ext cx="8128000" cy="492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57350" y="187163"/>
            <a:ext cx="6096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Развитие физической 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1672832849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51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2" name="Picture 2" descr="C:\Users\user\Рабочий стол\Фото на сессию 2025\5efe0568-ef73-4a02-b732-00322811d79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1257575"/>
            <a:ext cx="4639203" cy="24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3" name="Picture 3" descr="C:\Users\user\Рабочий стол\Открытая сессия 2026\ФОТО\photo_2026-01-12_16-49-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4019550"/>
            <a:ext cx="4639203" cy="261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C:\Users\user\Рабочий стол\Открытая сессия 2026\ФОТО\photo_2026-01-12_16-48-2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1" y="1257575"/>
            <a:ext cx="4643438" cy="527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657350" y="187163"/>
            <a:ext cx="6096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Развитие физической 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646960745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52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6" name="Picture 2" descr="C:\Users\user\Рабочий стол\Открытая сессия 2026\ФОТО\photo_2026-01-12_16-51-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50" y="1493836"/>
            <a:ext cx="4086223" cy="5021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7" name="Picture 3" descr="C:\Users\user\Рабочий стол\Открытая сессия 2026\ФОТО\photo_2026-01-12_16-44-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1" y="1493836"/>
            <a:ext cx="4162424" cy="5021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657350" y="187163"/>
            <a:ext cx="6096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Развитие физической 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2575091455"/>
      </p:ext>
    </p:extLst>
  </p:cSld>
  <p:clrMapOvr>
    <a:masterClrMapping/>
  </p:clrMapOvr>
  <p:transition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53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57350" y="187163"/>
            <a:ext cx="6096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Развитие физической культуры</a:t>
            </a:r>
          </a:p>
        </p:txBody>
      </p:sp>
      <p:pic>
        <p:nvPicPr>
          <p:cNvPr id="41985" name="Picture 1" descr="C:\Users\user\Рабочий стол\Attachments_gul-otrad@yandex.ru_2026-01-18_12-18-24\IMG_20260118_121718_9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2247900"/>
            <a:ext cx="5866986" cy="440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6" name="Picture 2" descr="C:\Users\user\Рабочий стол\Attachments_gul-otrad@yandex.ru_2026-01-18_12-18-24\IMG_20260118_121741_98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825" y="676528"/>
            <a:ext cx="5248275" cy="393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487082"/>
      </p:ext>
    </p:extLst>
  </p:cSld>
  <p:clrMapOvr>
    <a:masterClrMapping/>
  </p:clrMapOvr>
  <p:transition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54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57350" y="187163"/>
            <a:ext cx="6096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Развитие физической культуры</a:t>
            </a:r>
          </a:p>
        </p:txBody>
      </p:sp>
      <p:pic>
        <p:nvPicPr>
          <p:cNvPr id="52226" name="Picture 2" descr="C:\Users\user\Рабочий стол\Attachments_gul-otrad@yandex.ru_2026-01-19_07-20-18\IMG_20260119_071939_9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26" y="1346867"/>
            <a:ext cx="3303714" cy="502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7" name="Picture 3" descr="C:\Users\user\Рабочий стол\Attachments_gul-otrad@yandex.ru_2026-01-19_07-20-18\IMG_20260119_071942_44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54" y="1346867"/>
            <a:ext cx="3626296" cy="502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8" name="Picture 4" descr="C:\Users\user\Рабочий стол\Attachments_gul-otrad@yandex.ru_2026-01-19_07-20-18\IMG_20260119_071944_64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25" y="1346867"/>
            <a:ext cx="3905250" cy="502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2326270"/>
      </p:ext>
    </p:extLst>
  </p:cSld>
  <p:clrMapOvr>
    <a:masterClrMapping/>
  </p:clrMapOvr>
  <p:transition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55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57350" y="187163"/>
            <a:ext cx="6096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Развитие физической культуры</a:t>
            </a:r>
          </a:p>
        </p:txBody>
      </p:sp>
      <p:pic>
        <p:nvPicPr>
          <p:cNvPr id="51202" name="Picture 2" descr="C:\Users\user\Рабочий стол\Attachments_gul-otrad@yandex.ru_2026-01-19_07-20-18\IMG_20260119_071946_6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350" y="1257575"/>
            <a:ext cx="6627397" cy="512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3" name="Picture 3" descr="C:\Users\user\Downloads\IMG_20260119_072605_08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406" y="1257575"/>
            <a:ext cx="2934175" cy="512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290092"/>
      </p:ext>
    </p:extLst>
  </p:cSld>
  <p:clrMapOvr>
    <a:masterClrMapping/>
  </p:clrMapOvr>
  <p:transition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56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0" name="Picture 2" descr="C:\Users\user\Рабочий стол\Открытая сессия 2026\ФОТО\photo_2026-01-12_16-45-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650" y="1123950"/>
            <a:ext cx="71120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A15BCA5-88FE-4AC6-A73A-25D0DEC6BB33}"/>
              </a:ext>
            </a:extLst>
          </p:cNvPr>
          <p:cNvSpPr/>
          <p:nvPr/>
        </p:nvSpPr>
        <p:spPr>
          <a:xfrm>
            <a:off x="2297065" y="275941"/>
            <a:ext cx="87630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ФК ОТРАДА ЧЕМПИОН РАЙОНА 2025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581796069"/>
      </p:ext>
    </p:extLst>
  </p:cSld>
  <p:clrMapOvr>
    <a:masterClrMapping/>
  </p:clrMapOvr>
  <p:transition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57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A15BCA5-88FE-4AC6-A73A-25D0DEC6BB33}"/>
              </a:ext>
            </a:extLst>
          </p:cNvPr>
          <p:cNvSpPr/>
          <p:nvPr/>
        </p:nvSpPr>
        <p:spPr>
          <a:xfrm>
            <a:off x="2297065" y="275941"/>
            <a:ext cx="87630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ЗДОРОВЬЕ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5" name="Picture 2" descr="C:\Users\user\Downloads\zastavkaposle-kapitaln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701" y="1898010"/>
            <a:ext cx="3605634" cy="270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фото 2023\Фото для сессии 2024\2fd3a156-e2b2-498f-a30c-9e524bc98c8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522" y="1384652"/>
            <a:ext cx="5865767" cy="439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457402"/>
      </p:ext>
    </p:extLst>
  </p:cSld>
  <p:clrMapOvr>
    <a:masterClrMapping/>
  </p:clrMapOvr>
  <p:transition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58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A15BCA5-88FE-4AC6-A73A-25D0DEC6BB33}"/>
              </a:ext>
            </a:extLst>
          </p:cNvPr>
          <p:cNvSpPr/>
          <p:nvPr/>
        </p:nvSpPr>
        <p:spPr>
          <a:xfrm>
            <a:off x="1568450" y="95481"/>
            <a:ext cx="87630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КУЛЬТУРА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44034" name="Picture 2" descr="C:\Users\user\Рабочий стол\Фото на сессию 2025\Attachments_gul-otrad@yandex.ru_2026-01-18_13-40-34\IMG_20260118_133744_3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452" y="3924300"/>
            <a:ext cx="4381498" cy="2740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5" name="Picture 3" descr="C:\Users\user\Рабочий стол\Фото на сессию 2025\Attachments_gul-otrad@yandex.ru_2026-01-18_13-40-34\IMG_20260118_133810_8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450" y="676528"/>
            <a:ext cx="4381499" cy="3007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6" name="Picture 4" descr="C:\Users\user\Рабочий стол\Фото на сессию 2025\Attachments_gul-otrad@yandex.ru_2026-01-18_13-40-34\IMG_20260118_133740_79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325" y="3879056"/>
            <a:ext cx="4562475" cy="278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7" name="Picture 5" descr="C:\Users\user\Рабочий стол\Фото на сессию 2025\Attachments_gul-otrad@yandex.ru_2026-01-18_13-40-34\IMG_20260118_133734_93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324" y="676527"/>
            <a:ext cx="4562475" cy="3007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avatars.mds.yandex.net/i?id=2a0000019bd948154a36ea278a853767cb63-1370010-fast-images&amp;n=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450" y="278616"/>
            <a:ext cx="1587500" cy="978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937978"/>
      </p:ext>
    </p:extLst>
  </p:cSld>
  <p:clrMapOvr>
    <a:masterClrMapping/>
  </p:clrMapOvr>
  <p:transition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C:\Users\user\Рабочий стол\Фото на сессию 2025\Attachments_gul-otrad@yandex.ru_2026-01-18_13-40-34\IMG_20260118_133719_5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96" y="1702387"/>
            <a:ext cx="3666130" cy="2962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59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A15BCA5-88FE-4AC6-A73A-25D0DEC6BB33}"/>
              </a:ext>
            </a:extLst>
          </p:cNvPr>
          <p:cNvSpPr/>
          <p:nvPr/>
        </p:nvSpPr>
        <p:spPr>
          <a:xfrm>
            <a:off x="2297065" y="275941"/>
            <a:ext cx="87630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КУЛЬТУРА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40961" name="Picture 1" descr="C:\Users\user\Рабочий стол\Фото на сессию 2025\Attachments_gul-otrad@yandex.ru_2026-01-18_13-40-34\IMG_20260118_133704_07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938212"/>
            <a:ext cx="4324350" cy="324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2" name="Picture 2" descr="C:\Users\user\Рабочий стол\Фото на сессию 2025\Attachments_gul-otrad@yandex.ru_2026-01-18_13-40-34\IMG_20260118_133807_59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550" y="1702387"/>
            <a:ext cx="4251325" cy="318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3" name="Picture 3" descr="C:\Users\user\Рабочий стол\Фото на сессию 2025\Attachments_gul-otrad@yandex.ru_2026-01-18_13-40-34\IMG_20260118_133700_68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7045" y="4181475"/>
            <a:ext cx="5522509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27975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30667" y="905615"/>
            <a:ext cx="6096000" cy="120545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Отрадо-Кубанское</a:t>
            </a:r>
          </a:p>
          <a:p>
            <a:pPr lvl="0">
              <a:spcBef>
                <a:spcPts val="1000"/>
              </a:spcBef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сельское поселение</a:t>
            </a:r>
          </a:p>
        </p:txBody>
      </p:sp>
      <p:pic>
        <p:nvPicPr>
          <p:cNvPr id="3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79" y="181206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C:\Users\user\Desktop\7c6d1402-97cb-49c1-934e-2e8f93da7e5c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6667" y="270229"/>
            <a:ext cx="4279391" cy="2843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Users\user\Рабочий стол\Фото на сессию 2025\e02d09af-7dcf-44f1-bf52-fbd666f07e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3800474"/>
            <a:ext cx="4121172" cy="274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Рабочий стол\Фото на сессию 2025\f924e3c4-092e-4b16-9812-789712d3513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650" y="2294702"/>
            <a:ext cx="4608825" cy="307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3491814"/>
      </p:ext>
    </p:extLst>
  </p:cSld>
  <p:clrMapOvr>
    <a:masterClrMapping/>
  </p:clrMapOvr>
  <p:transition>
    <p:wipe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60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A15BCA5-88FE-4AC6-A73A-25D0DEC6BB33}"/>
              </a:ext>
            </a:extLst>
          </p:cNvPr>
          <p:cNvSpPr/>
          <p:nvPr/>
        </p:nvSpPr>
        <p:spPr>
          <a:xfrm>
            <a:off x="2297065" y="275941"/>
            <a:ext cx="87630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КУЛЬТУРА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45058" name="Picture 2" descr="C:\Users\user\Рабочий стол\Фото на сессию 2025\Attachments_gul-otrad@yandex.ru_2026-01-18_13-40-34\IMG_20260118_133723_7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4940" y="1257574"/>
            <a:ext cx="3529013" cy="5190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59" name="Picture 3" descr="C:\Users\user\Рабочий стол\Фото на сессию 2025\Attachments_gul-otrad@yandex.ru_2026-01-18_13-40-34\IMG_20260118_133803_2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863" y="381000"/>
            <a:ext cx="2809875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0" name="Picture 4" descr="C:\Users\user\Рабочий стол\Фото на сессию 2025\Attachments_gul-otrad@yandex.ru_2026-01-18_13-40-34\IMG_20260118_133750_21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825" y="1257573"/>
            <a:ext cx="3412740" cy="5190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841462"/>
      </p:ext>
    </p:extLst>
  </p:cSld>
  <p:clrMapOvr>
    <a:masterClrMapping/>
  </p:clrMapOvr>
  <p:transition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61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A15BCA5-88FE-4AC6-A73A-25D0DEC6BB33}"/>
              </a:ext>
            </a:extLst>
          </p:cNvPr>
          <p:cNvSpPr/>
          <p:nvPr/>
        </p:nvSpPr>
        <p:spPr>
          <a:xfrm>
            <a:off x="2297065" y="275941"/>
            <a:ext cx="87630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КУЛЬТУРА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46082" name="Picture 2" descr="C:\Users\user\Рабочий стол\Фото на сессию 2025\Attachments_gul-otrad@yandex.ru_2026-01-18_13-40-34\IMG_20260118_133633_74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" y="2000250"/>
            <a:ext cx="3619867" cy="271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3" name="Picture 3" descr="C:\Users\user\Рабочий стол\Фото на сессию 2025\Attachments_gul-otrad@yandex.ru_2026-01-18_13-40-34\IMG_20260118_133731_75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5" y="2000249"/>
            <a:ext cx="4019550" cy="271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4" name="Picture 4" descr="C:\Users\user\Рабочий стол\Фото на сессию 2025\Attachments_gul-otrad@yandex.ru_2026-01-18_13-40-34\IMG_20260118_133656_98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381000"/>
            <a:ext cx="27432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9085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62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A15BCA5-88FE-4AC6-A73A-25D0DEC6BB33}"/>
              </a:ext>
            </a:extLst>
          </p:cNvPr>
          <p:cNvSpPr/>
          <p:nvPr/>
        </p:nvSpPr>
        <p:spPr>
          <a:xfrm>
            <a:off x="1226825" y="76147"/>
            <a:ext cx="87630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КАПИТАЛЬНЫЙ РЕМОНТ КРОВЛИ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2050" name="Picture 2" descr="C:\Users\user\AppData\Local\Temp\Rar$DIa9248.19171\IMG_20260119_165423_89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511" y="828674"/>
            <a:ext cx="4414695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AppData\Local\Temp\Rar$DIa9248.21829\IMG_20260119_165422_2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950" y="530175"/>
            <a:ext cx="3425712" cy="608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AppData\Local\Temp\Rar$DIa9248.23904\IMG_20260119_165420_75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1356689"/>
            <a:ext cx="2794937" cy="496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AppData\Local\Temp\Rar$DIa9248.26023\IMG_20260119_165416_84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976" y="3698921"/>
            <a:ext cx="4507767" cy="2914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3867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63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A15BCA5-88FE-4AC6-A73A-25D0DEC6BB33}"/>
              </a:ext>
            </a:extLst>
          </p:cNvPr>
          <p:cNvSpPr/>
          <p:nvPr/>
        </p:nvSpPr>
        <p:spPr>
          <a:xfrm>
            <a:off x="1226825" y="76147"/>
            <a:ext cx="8763000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КАПИТАЛЬНЫЙ РЕМОНТ КРОВЛИ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pic>
        <p:nvPicPr>
          <p:cNvPr id="3074" name="Picture 2" descr="C:\Users\user\AppData\Local\Temp\Rar$DIa9248.43224\IMG_20260119_165047_9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605" y="904875"/>
            <a:ext cx="9894570" cy="566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45585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64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500896" y="466314"/>
            <a:ext cx="929489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ТОС – от малых дел, до больших побед!</a:t>
            </a:r>
          </a:p>
        </p:txBody>
      </p:sp>
      <p:sp>
        <p:nvSpPr>
          <p:cNvPr id="14" name="Овал 13"/>
          <p:cNvSpPr/>
          <p:nvPr/>
        </p:nvSpPr>
        <p:spPr>
          <a:xfrm>
            <a:off x="1500895" y="1851333"/>
            <a:ext cx="4278603" cy="3566306"/>
          </a:xfrm>
          <a:prstGeom prst="ellipse">
            <a:avLst/>
          </a:prstGeom>
          <a:solidFill>
            <a:srgbClr val="90C226"/>
          </a:solidFill>
          <a:ln w="57150" cap="rnd" cmpd="sng" algn="ctr">
            <a:solidFill>
              <a:srgbClr val="FFFF00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88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ТОС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877420" y="1336326"/>
            <a:ext cx="1983180" cy="1021277"/>
          </a:xfrm>
          <a:prstGeom prst="rect">
            <a:avLst/>
          </a:prstGeom>
          <a:solidFill>
            <a:srgbClr val="90C226"/>
          </a:solidFill>
          <a:ln w="57150" cap="rnd" cmpd="sng" algn="ctr">
            <a:solidFill>
              <a:srgbClr val="FFFF00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algn="ctr">
              <a:defRPr/>
            </a:pPr>
            <a:r>
              <a:rPr lang="ru-RU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itchFamily="2" charset="-52"/>
              </a:rPr>
              <a:t>Благоустройство территорий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058025" y="2631943"/>
            <a:ext cx="2614227" cy="1002543"/>
          </a:xfrm>
          <a:prstGeom prst="rect">
            <a:avLst/>
          </a:prstGeom>
          <a:solidFill>
            <a:srgbClr val="90C226"/>
          </a:solidFill>
          <a:ln w="57150" cap="rnd" cmpd="sng" algn="ctr">
            <a:solidFill>
              <a:srgbClr val="FFFF00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algn="ctr">
              <a:defRPr/>
            </a:pPr>
            <a:r>
              <a:rPr lang="ru-RU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itchFamily="2" charset="-52"/>
              </a:rPr>
              <a:t>Решение проблем ЖКХ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877420" y="4174632"/>
            <a:ext cx="1983179" cy="1030188"/>
          </a:xfrm>
          <a:prstGeom prst="rect">
            <a:avLst/>
          </a:prstGeom>
          <a:solidFill>
            <a:srgbClr val="90C226"/>
          </a:solidFill>
          <a:ln w="57150" cap="rnd" cmpd="sng" algn="ctr">
            <a:solidFill>
              <a:srgbClr val="FFFF00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algn="ctr">
              <a:defRPr/>
            </a:pPr>
            <a:r>
              <a:rPr lang="ru-RU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itchFamily="2" charset="-52"/>
              </a:rPr>
              <a:t>Социальная помощь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058025" y="5523012"/>
            <a:ext cx="2761469" cy="1030188"/>
          </a:xfrm>
          <a:prstGeom prst="rect">
            <a:avLst/>
          </a:prstGeom>
          <a:solidFill>
            <a:srgbClr val="90C226"/>
          </a:solidFill>
          <a:ln w="57150" cap="rnd" cmpd="sng" algn="ctr">
            <a:solidFill>
              <a:srgbClr val="FFFF00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algn="ctr">
              <a:defRPr/>
            </a:pPr>
            <a:r>
              <a:rPr lang="ru-RU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itchFamily="2" charset="-52"/>
              </a:rPr>
              <a:t>Сохранение культуры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869329" y="4174632"/>
            <a:ext cx="2161311" cy="1030188"/>
          </a:xfrm>
          <a:prstGeom prst="rect">
            <a:avLst/>
          </a:prstGeom>
          <a:solidFill>
            <a:srgbClr val="90C226"/>
          </a:solidFill>
          <a:ln w="57150" cap="rnd" cmpd="sng" algn="ctr">
            <a:solidFill>
              <a:srgbClr val="FFFF00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algn="ctr">
              <a:defRPr/>
            </a:pPr>
            <a:r>
              <a:rPr lang="ru-RU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itchFamily="2" charset="-52"/>
              </a:rPr>
              <a:t>Ремонт дорог и тротуаров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8751914" y="1336326"/>
            <a:ext cx="2135161" cy="1021277"/>
          </a:xfrm>
          <a:prstGeom prst="rect">
            <a:avLst/>
          </a:prstGeom>
          <a:solidFill>
            <a:srgbClr val="90C226"/>
          </a:solidFill>
          <a:ln w="57150" cap="rnd" cmpd="sng" algn="ctr">
            <a:solidFill>
              <a:srgbClr val="FFFF00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algn="ctr">
              <a:defRPr/>
            </a:pPr>
            <a:r>
              <a:rPr lang="ru-RU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itchFamily="2" charset="-52"/>
              </a:rPr>
              <a:t>Детские площадки</a:t>
            </a:r>
          </a:p>
        </p:txBody>
      </p:sp>
    </p:spTree>
    <p:extLst>
      <p:ext uri="{BB962C8B-B14F-4D97-AF65-F5344CB8AC3E}">
        <p14:creationId xmlns:p14="http://schemas.microsoft.com/office/powerpoint/2010/main" val="37074667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65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500896" y="466314"/>
            <a:ext cx="929489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2026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4" descr="C:\Users\user\Рабочий стол\Благоустройство парка п.Ботаника\Визуализация\общий вид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514" y="1493240"/>
            <a:ext cx="8925885" cy="4974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493539" y="1316306"/>
            <a:ext cx="6977631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Times New Roman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Благоустройство </a:t>
            </a:r>
            <a:r>
              <a:rPr lang="ru-RU" sz="24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территории </a:t>
            </a:r>
            <a:endParaRPr lang="ru-RU" sz="2400" b="1" dirty="0" smtClean="0">
              <a:solidFill>
                <a:prstClr val="white">
                  <a:lumMod val="95000"/>
                </a:prst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прилегающей </a:t>
            </a:r>
            <a:r>
              <a:rPr lang="ru-RU" sz="24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 ДК </a:t>
            </a:r>
            <a:endParaRPr lang="ru-RU" sz="2400" b="1" dirty="0" smtClean="0">
              <a:solidFill>
                <a:prstClr val="white">
                  <a:lumMod val="95000"/>
                </a:prst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err="1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п.Ботаника</a:t>
            </a:r>
            <a:r>
              <a:rPr lang="ru-RU" sz="2400" b="1" dirty="0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в рамках </a:t>
            </a:r>
            <a:r>
              <a:rPr lang="ru-RU" sz="24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программы </a:t>
            </a:r>
            <a:endParaRPr lang="ru-RU" sz="2400" b="1" dirty="0" smtClean="0">
              <a:solidFill>
                <a:prstClr val="white">
                  <a:lumMod val="95000"/>
                </a:prst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«Инициативное бюджетирование».</a:t>
            </a:r>
            <a:endParaRPr lang="ru-RU" sz="2000" b="1" dirty="0">
              <a:solidFill>
                <a:prstClr val="white">
                  <a:lumMod val="9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795738747"/>
      </p:ext>
    </p:extLst>
  </p:cSld>
  <p:clrMapOvr>
    <a:masterClrMapping/>
  </p:clrMapOvr>
  <p:transition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66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500896" y="466314"/>
            <a:ext cx="929489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ТОС – от малых дел, до больших побед!</a:t>
            </a:r>
          </a:p>
        </p:txBody>
      </p:sp>
      <p:pic>
        <p:nvPicPr>
          <p:cNvPr id="12" name="Picture 5" descr="C:\Users\user\Рабочий стол\Благоустройство парка п.Ботаника\Визуализация\Ботаника_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951" y="1281957"/>
            <a:ext cx="4442836" cy="2880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user\Рабочий стол\Благоустройство парка п.Ботаника\Визуализация\Ботаника_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050" y="3339082"/>
            <a:ext cx="5402510" cy="339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126834" y="1001456"/>
            <a:ext cx="568572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  <a:ea typeface="Times New Roman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Благоустройство </a:t>
            </a:r>
            <a:r>
              <a:rPr lang="ru-RU" sz="24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территории </a:t>
            </a:r>
            <a:endParaRPr lang="ru-RU" sz="2400" b="1" dirty="0" smtClean="0">
              <a:solidFill>
                <a:prstClr val="white">
                  <a:lumMod val="95000"/>
                </a:prst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прилегающей </a:t>
            </a:r>
            <a:r>
              <a:rPr lang="ru-RU" sz="24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 ДК </a:t>
            </a:r>
            <a:endParaRPr lang="ru-RU" sz="2400" b="1" dirty="0" smtClean="0">
              <a:solidFill>
                <a:prstClr val="white">
                  <a:lumMod val="95000"/>
                </a:prst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r>
              <a:rPr lang="ru-RU" sz="2400" b="1" dirty="0" err="1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п.Ботаника</a:t>
            </a:r>
            <a:r>
              <a:rPr lang="ru-RU" sz="2400" b="1" dirty="0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в рамках </a:t>
            </a:r>
            <a:r>
              <a:rPr lang="ru-RU" sz="24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программы </a:t>
            </a:r>
            <a:endParaRPr lang="ru-RU" sz="2400" b="1" dirty="0" smtClean="0">
              <a:solidFill>
                <a:prstClr val="white">
                  <a:lumMod val="95000"/>
                </a:prst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«Инициативное бюджетирование».</a:t>
            </a:r>
            <a:endParaRPr lang="ru-RU" sz="2000" b="1" dirty="0">
              <a:solidFill>
                <a:prstClr val="white">
                  <a:lumMod val="9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795738747"/>
      </p:ext>
    </p:extLst>
  </p:cSld>
  <p:clrMapOvr>
    <a:masterClrMapping/>
  </p:clrMapOvr>
  <p:transition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67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500896" y="466314"/>
            <a:ext cx="929489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2026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954155209"/>
              </p:ext>
            </p:extLst>
          </p:nvPr>
        </p:nvGraphicFramePr>
        <p:xfrm>
          <a:off x="1281190" y="1610685"/>
          <a:ext cx="9977360" cy="45132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795738747"/>
      </p:ext>
    </p:extLst>
  </p:cSld>
  <p:clrMapOvr>
    <a:masterClrMapping/>
  </p:clrMapOvr>
  <p:transition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68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500896" y="466314"/>
            <a:ext cx="929489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2026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4182688126"/>
              </p:ext>
            </p:extLst>
          </p:nvPr>
        </p:nvGraphicFramePr>
        <p:xfrm>
          <a:off x="1244938" y="1371600"/>
          <a:ext cx="9823112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90613513"/>
      </p:ext>
    </p:extLst>
  </p:cSld>
  <p:clrMapOvr>
    <a:masterClrMapping/>
  </p:clrMapOvr>
  <p:transition>
    <p:wipe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154" y="128692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91175" y="1518727"/>
            <a:ext cx="6096000" cy="465255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Благодарен всем за результативную совместную работу. 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Новых взаимных стремлений в решении важных вопросов жизнедеятельности поселения в </a:t>
            </a:r>
            <a:r>
              <a:rPr lang="ru-RU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38886328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tradno_kubanskoe_selo_co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30" y="94392"/>
            <a:ext cx="616396" cy="740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Users\user\Рабочий стол\Отчет главы за 2024 год\Материал к сессии\Материал фото\КРАСИВЫЕ ФОТО поселение\photo_2024-06-16_12-18-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25" y="892923"/>
            <a:ext cx="3591850" cy="223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ser\Рабочий стол\Отчет главы за 2024 год\Материал к сессии\Материал фото\КРАСИВЫЕ ФОТО поселение\IMG_59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183" y="892923"/>
            <a:ext cx="3616892" cy="232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6" name="Picture 2" descr="C:\Users\user\Рабочий стол\Открытая сессия 2026\ФОТО\photo_2026-01-12_16-44-4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775" y="2011427"/>
            <a:ext cx="4935878" cy="328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user\Рабочий стол\Отчет главы за 2024 год\Материал к сессии\Материал фото\КРАСИВЫЕ ФОТО поселение\photo_2023-12-24_20-03-1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25" y="4048254"/>
            <a:ext cx="3596426" cy="250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user\Рабочий стол\Отчет главы за 2024 год\Материал к сессии\Материал фото\КРАСИВЫЕ ФОТО поселение\photo_2022-10-05_09-22-4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7699" y="3904792"/>
            <a:ext cx="3682376" cy="264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3108043"/>
      </p:ext>
    </p:extLst>
  </p:cSld>
  <p:clrMapOvr>
    <a:masterClrMapping/>
  </p:clrMapOvr>
  <p:transition>
    <p:wipe dir="r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154" y="128692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32364" y="1793856"/>
            <a:ext cx="9759636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4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/>
            </a:r>
            <a:br>
              <a:rPr lang="ru-RU" sz="4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</a:br>
            <a:r>
              <a:rPr lang="ru-RU" sz="4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/>
            </a:r>
            <a:br>
              <a:rPr lang="ru-RU" sz="4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</a:br>
            <a:r>
              <a:rPr lang="ru-RU" sz="4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632836"/>
      </p:ext>
    </p:extLst>
  </p:cSld>
  <p:clrMapOvr>
    <a:masterClrMapping/>
  </p:clrMapOvr>
  <p:transition>
    <p:wipe dir="r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16815C6-3AD0-46E6-A74A-1967BD91AF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37376" y="1182498"/>
            <a:ext cx="7259374" cy="5453252"/>
          </a:xfrm>
        </p:spPr>
        <p:txBody>
          <a:bodyPr rtlCol="0">
            <a:normAutofit fontScale="90000"/>
          </a:bodyPr>
          <a:lstStyle>
            <a:defPPr>
              <a:defRPr lang="ru-RU"/>
            </a:defPPr>
          </a:lstStyle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sz="4400" b="0" cap="small" dirty="0" smtClean="0"/>
              <a:t/>
            </a:r>
            <a:br>
              <a:rPr sz="4400" b="0" cap="small" dirty="0" smtClean="0"/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ЕЖЕГОДНЫЙ ОТЧЕТ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главы администрации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Отрадо-Кубанского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сельского поселения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Гулькевичского</a:t>
            </a: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района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результатах его деятельности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деятельности администрации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 </a:t>
            </a:r>
            <a:r>
              <a:rPr lang="ru-RU" sz="4000" cap="none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2025 </a:t>
            </a: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год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sz="4400" dirty="0" smtClean="0"/>
              <a:t/>
            </a:r>
            <a:br>
              <a:rPr sz="4400" dirty="0" smtClean="0"/>
            </a:br>
            <a:endParaRPr lang="ru-RU" sz="4400" dirty="0"/>
          </a:p>
        </p:txBody>
      </p:sp>
      <p:pic>
        <p:nvPicPr>
          <p:cNvPr id="4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154" y="128692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8632836"/>
      </p:ext>
    </p:extLst>
  </p:cSld>
  <p:clrMapOvr>
    <a:masterClrMapping/>
  </p:clrMapOvr>
  <p:transition>
    <p:wipe dir="r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16815C6-3AD0-46E6-A74A-1967BD91AF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35086" y="215777"/>
            <a:ext cx="8905183" cy="5453252"/>
          </a:xfrm>
        </p:spPr>
        <p:txBody>
          <a:bodyPr rtlCol="0">
            <a:normAutofit fontScale="90000"/>
          </a:bodyPr>
          <a:lstStyle>
            <a:defPPr>
              <a:defRPr lang="ru-RU"/>
            </a:defPPr>
          </a:lstStyle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sz="4400" b="0" cap="small" dirty="0" smtClean="0"/>
              <a:t/>
            </a:r>
            <a:br>
              <a:rPr sz="4400" b="0" cap="small" dirty="0" smtClean="0"/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</a:t>
            </a:r>
            <a:r>
              <a:rPr lang="ru-RU" sz="4000" cap="none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тарший </a:t>
            </a: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</a:t>
            </a:r>
            <a:r>
              <a:rPr lang="ru-RU" sz="4000" cap="none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частковый уполномоченный полиции отдела участковых уполномоченных полиции и делам несовершеннолетних отдела МВД России по </a:t>
            </a:r>
            <a:r>
              <a:rPr lang="ru-RU" sz="4000" cap="none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Гулькевичскому</a:t>
            </a:r>
            <a:r>
              <a:rPr lang="ru-RU" sz="4000" cap="none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району </a:t>
            </a:r>
            <a:br>
              <a:rPr lang="ru-RU" sz="4000" cap="none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майору полиции </a:t>
            </a:r>
            <a:br>
              <a:rPr lang="ru-RU" sz="4000" cap="none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Брагина Елена Викторовна</a:t>
            </a:r>
            <a:r>
              <a:rPr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468" y="215777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0444455"/>
      </p:ext>
    </p:extLst>
  </p:cSld>
  <p:clrMapOvr>
    <a:masterClrMapping/>
  </p:clrMapOvr>
  <p:transition>
    <p:wipe dir="r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73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26825" y="95481"/>
            <a:ext cx="10060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Благодарность </a:t>
            </a:r>
            <a:r>
              <a:rPr lang="ru-RU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Совета депутатов </a:t>
            </a:r>
            <a:r>
              <a:rPr lang="ru-RU" sz="28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Гулькевичского</a:t>
            </a:r>
            <a:r>
              <a:rPr lang="ru-RU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 муниципального района</a:t>
            </a:r>
            <a:r>
              <a:rPr lang="ru-RU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/>
            </a:r>
            <a:br>
              <a:rPr lang="ru-RU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</a:br>
            <a:endParaRPr lang="ru-RU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05023" y="4989733"/>
            <a:ext cx="8353425" cy="1411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БЕЛОУСОВ ЮРИЙ БОРИСОВИЧ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Montserrat Black" panose="00000A00000000000000" pitchFamily="2" charset="-52"/>
            </a:endParaRPr>
          </a:p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tserrat Black" panose="00000A00000000000000" pitchFamily="2" charset="-52"/>
              </a:rPr>
              <a:t>.</a:t>
            </a:r>
            <a:b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tserrat Black" panose="00000A00000000000000" pitchFamily="2" charset="-52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18333" y="5609376"/>
            <a:ext cx="113736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000"/>
              </a:spcBef>
            </a:pPr>
            <a:r>
              <a:rPr lang="ru-RU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За </a:t>
            </a:r>
            <a:r>
              <a:rPr lang="ru-RU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заслуги в развитии местного самоуправления, направленные на улучшение жизни </a:t>
            </a:r>
            <a:r>
              <a:rPr lang="ru-RU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жителей </a:t>
            </a:r>
            <a:r>
              <a:rPr lang="ru-RU" sz="24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Гулькевичского</a:t>
            </a:r>
            <a:r>
              <a:rPr lang="ru-RU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 района </a:t>
            </a:r>
          </a:p>
        </p:txBody>
      </p:sp>
      <p:pic>
        <p:nvPicPr>
          <p:cNvPr id="43010" name="Picture 2" descr="C:\Users\user\Рабочий стол\Открытая сессия 2026\26. Белоусов Юрий Борисович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412" y="1009650"/>
            <a:ext cx="2662862" cy="393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771952"/>
      </p:ext>
    </p:extLst>
  </p:cSld>
  <p:clrMapOvr>
    <a:masterClrMapping/>
  </p:clrMapOvr>
  <p:transition>
    <p:wipe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7F56F4-E588-4864-8AA5-CA0446DAB4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FE9D40F-D0DD-40EF-87CA-F04C8C39C5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_Flag_Full_Screen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13580"/>
            <a:ext cx="12192000" cy="684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2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утаж Флаг России триколор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67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раснодарский край. Развевающийся флаг  _  Krasnodar Krai Waving Flag [4K]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" y="4"/>
            <a:ext cx="12191999" cy="6857999"/>
          </a:xfrm>
          <a:prstGeom prst="rect">
            <a:avLst/>
          </a:prstGeom>
        </p:spPr>
      </p:pic>
      <p:pic>
        <p:nvPicPr>
          <p:cNvPr id="4098" name="Picture 2" descr="https://avatars.mds.yandex.net/i?id=2a0000019bd948154a36ea278a853767cb63-1370010-fast-image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4970833"/>
            <a:ext cx="2759075" cy="170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483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16815C6-3AD0-46E6-A74A-1967BD91AF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37376" y="1182498"/>
            <a:ext cx="7259374" cy="5453252"/>
          </a:xfrm>
        </p:spPr>
        <p:txBody>
          <a:bodyPr rtlCol="0">
            <a:normAutofit fontScale="90000"/>
          </a:bodyPr>
          <a:lstStyle>
            <a:defPPr>
              <a:defRPr lang="ru-RU"/>
            </a:defPPr>
          </a:lstStyle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sz="4400" b="0" cap="small" dirty="0" smtClean="0"/>
              <a:t/>
            </a:r>
            <a:br>
              <a:rPr sz="4400" b="0" cap="small" dirty="0" smtClean="0"/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ЕЖЕГОДНЫЙ ОТЧЕТ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главы администрации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Отрадо-Кубанского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сельского поселения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Гулькевичского</a:t>
            </a: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района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результатах его деятельности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деятельности администрации 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 </a:t>
            </a:r>
            <a:r>
              <a:rPr lang="ru-RU" sz="4000" cap="none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2025 </a:t>
            </a:r>
            <a: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год</a:t>
            </a:r>
            <a:br>
              <a:rPr lang="ru-RU" sz="4000" cap="none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sz="4400" dirty="0" smtClean="0"/>
              <a:t/>
            </a:r>
            <a:br>
              <a:rPr sz="4400" dirty="0" smtClean="0"/>
            </a:br>
            <a:endParaRPr lang="ru-RU" sz="4400" dirty="0"/>
          </a:p>
        </p:txBody>
      </p:sp>
      <p:pic>
        <p:nvPicPr>
          <p:cNvPr id="4" name="Picture 3" descr="otradno_kubanskoe_selo_c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154" y="128692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613069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216815C6-3AD0-46E6-A74A-1967BD91AF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33694" y="544285"/>
            <a:ext cx="6594768" cy="3445329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rtl="0"/>
            <a:r>
              <a:rPr lang="ru-RU" dirty="0" smtClean="0"/>
              <a:t>Бюджет </a:t>
            </a:r>
            <a:br>
              <a:rPr lang="ru-RU" dirty="0" smtClean="0"/>
            </a:br>
            <a:r>
              <a:rPr lang="ru-RU" dirty="0" smtClean="0"/>
              <a:t>ПОСЕЛЕНИЯ</a:t>
            </a:r>
            <a:endParaRPr lang="ru-RU" dirty="0"/>
          </a:p>
        </p:txBody>
      </p:sp>
      <p:sp>
        <p:nvSpPr>
          <p:cNvPr id="44" name="Овал 43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5F855448-57DF-E468-AF41-00CAAC2D7C74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3903349" y="5895479"/>
            <a:ext cx="274320" cy="2743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/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16="http://schemas.microsoft.com/office/drawing/2014/main" id="{752FDA21-768F-9929-E6D6-D78CD4F8EA24}"/>
              </a:ext>
              <a:ext uri="{C183D7F6-B498-43B3-948B-1728B52AA6E4}">
                <adec:decorative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-97971" y="1909602"/>
            <a:ext cx="4160955" cy="4149155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 descr="c7e32d2903c1bb5922e6552a6f03447e (1).png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5140" b="5140"/>
          <a:stretch>
            <a:fillRect/>
          </a:stretch>
        </p:blipFill>
        <p:spPr>
          <a:xfrm>
            <a:off x="-561859" y="-396609"/>
            <a:ext cx="5078776" cy="6830460"/>
          </a:xfrm>
        </p:spPr>
      </p:pic>
      <p:pic>
        <p:nvPicPr>
          <p:cNvPr id="6" name="Picture 3" descr="otradno_kubanskoe_selo_co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79" y="128692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384544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2_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6744" y="5086350"/>
            <a:ext cx="2339737" cy="1476374"/>
          </a:xfrm>
          <a:prstGeom prst="rect">
            <a:avLst/>
          </a:prstGeom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88739926"/>
              </p:ext>
            </p:extLst>
          </p:nvPr>
        </p:nvGraphicFramePr>
        <p:xfrm>
          <a:off x="1348189" y="904874"/>
          <a:ext cx="10338986" cy="5324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Заголовок 2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5FB75C3E-5885-49DD-8190-BB1E8C511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6336" y="236404"/>
            <a:ext cx="6789489" cy="954221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rtl="0"/>
            <a:r>
              <a:rPr dirty="0" smtClean="0"/>
              <a:t>Бюджет</a:t>
            </a:r>
            <a:endParaRPr lang="ru-RU" dirty="0"/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a14="http://schemas.microsoft.com/office/drawing/2010/main" xmlns:p14="http://schemas.microsoft.com/office/powerpoint/2010/main" id="{A540B739-30F9-C86F-67ED-2197DC1E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 rtlCol="0"/>
          <a:lstStyle>
            <a:defPPr>
              <a:defRPr lang="ru-RU"/>
            </a:defPPr>
          </a:lstStyle>
          <a:p>
            <a:fld id="{B5CEABB6-07DC-46E8-9B57-56EC44A396E5}" type="slidenum">
              <a:rPr smtClean="0">
                <a:solidFill>
                  <a:prstClr val="white"/>
                </a:solidFill>
              </a:rPr>
              <a:pPr/>
              <a:t>9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11" name="Picture 3" descr="otradno_kubanskoe_selo_co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95481"/>
            <a:ext cx="966921" cy="116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1030886"/>
      </p:ext>
    </p:extLst>
  </p:cSld>
  <p:clrMapOvr>
    <a:masterClrMapping/>
  </p:clrMapOvr>
  <p:transition>
    <p:wipe dir="r"/>
  </p:transition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Пользовательская">
  <a:themeElements>
    <a:clrScheme name="Custom 74">
      <a:dk1>
        <a:sysClr val="windowText" lastClr="000000"/>
      </a:dk1>
      <a:lt1>
        <a:sysClr val="window" lastClr="FFFFFF"/>
      </a:lt1>
      <a:dk2>
        <a:srgbClr val="F8F0E3"/>
      </a:dk2>
      <a:lt2>
        <a:srgbClr val="E7E6E6"/>
      </a:lt2>
      <a:accent1>
        <a:srgbClr val="224E7F"/>
      </a:accent1>
      <a:accent2>
        <a:srgbClr val="385E88"/>
      </a:accent2>
      <a:accent3>
        <a:srgbClr val="AA2070"/>
      </a:accent3>
      <a:accent4>
        <a:srgbClr val="EC008C"/>
      </a:accent4>
      <a:accent5>
        <a:srgbClr val="582156"/>
      </a:accent5>
      <a:accent6>
        <a:srgbClr val="958EA2"/>
      </a:accent6>
      <a:hlink>
        <a:srgbClr val="0563C1"/>
      </a:hlink>
      <a:folHlink>
        <a:srgbClr val="954F72"/>
      </a:folHlink>
    </a:clrScheme>
    <a:fontScheme name="Custom 112">
      <a:majorFont>
        <a:latin typeface="Avenir Next LT Pro"/>
        <a:ea typeface="Arial"/>
        <a:cs typeface="Arial"/>
      </a:majorFont>
      <a:minorFont>
        <a:latin typeface="Avenir Next LT Pro"/>
        <a:ea typeface="Arial"/>
        <a:cs typeface="Arial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/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r="http://schemas.openxmlformats.org/officeDocument/2006/relationships" xmlns="" xmlns:thm15="http://schemas.microsoft.com/office/thememl/2012/main" name="TM33968143_Win32_SL_V3" id="{4DA6DF5E-F5DF-461D-8863-50E9C5721FD0}" vid="{BC6DDDB8-E14A-47D1-98C5-2C109624FDA9}"/>
    </a:ext>
  </a:extLst>
</a:theme>
</file>

<file path=ppt/theme/theme6.xml><?xml version="1.0" encoding="utf-8"?>
<a:theme xmlns:a="http://schemas.openxmlformats.org/drawingml/2006/main" name="1_Пользовательская">
  <a:themeElements>
    <a:clrScheme name="Custom 74">
      <a:dk1>
        <a:sysClr val="windowText" lastClr="000000"/>
      </a:dk1>
      <a:lt1>
        <a:sysClr val="window" lastClr="FFFFFF"/>
      </a:lt1>
      <a:dk2>
        <a:srgbClr val="F8F0E3"/>
      </a:dk2>
      <a:lt2>
        <a:srgbClr val="E7E6E6"/>
      </a:lt2>
      <a:accent1>
        <a:srgbClr val="224E7F"/>
      </a:accent1>
      <a:accent2>
        <a:srgbClr val="385E88"/>
      </a:accent2>
      <a:accent3>
        <a:srgbClr val="AA2070"/>
      </a:accent3>
      <a:accent4>
        <a:srgbClr val="EC008C"/>
      </a:accent4>
      <a:accent5>
        <a:srgbClr val="582156"/>
      </a:accent5>
      <a:accent6>
        <a:srgbClr val="958EA2"/>
      </a:accent6>
      <a:hlink>
        <a:srgbClr val="0563C1"/>
      </a:hlink>
      <a:folHlink>
        <a:srgbClr val="954F72"/>
      </a:folHlink>
    </a:clrScheme>
    <a:fontScheme name="Custom 112">
      <a:majorFont>
        <a:latin typeface="Avenir Next LT Pro"/>
        <a:ea typeface="Arial"/>
        <a:cs typeface="Arial"/>
      </a:majorFont>
      <a:minorFont>
        <a:latin typeface="Avenir Next LT Pro"/>
        <a:ea typeface="Arial"/>
        <a:cs typeface="Arial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/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r="http://schemas.openxmlformats.org/officeDocument/2006/relationships" xmlns="" xmlns:thm15="http://schemas.microsoft.com/office/thememl/2012/main" name="TM33968143_Win32_SL_V3" id="{4DA6DF5E-F5DF-461D-8863-50E9C5721FD0}" vid="{BC6DDDB8-E14A-47D1-98C5-2C109624FDA9}"/>
    </a:ext>
  </a:extLst>
</a:theme>
</file>

<file path=ppt/theme/theme7.xml><?xml version="1.0" encoding="utf-8"?>
<a:theme xmlns:a="http://schemas.openxmlformats.org/drawingml/2006/main" name="2_Пользовательская">
  <a:themeElements>
    <a:clrScheme name="Custom 74">
      <a:dk1>
        <a:sysClr val="windowText" lastClr="000000"/>
      </a:dk1>
      <a:lt1>
        <a:sysClr val="window" lastClr="FFFFFF"/>
      </a:lt1>
      <a:dk2>
        <a:srgbClr val="F8F0E3"/>
      </a:dk2>
      <a:lt2>
        <a:srgbClr val="E7E6E6"/>
      </a:lt2>
      <a:accent1>
        <a:srgbClr val="224E7F"/>
      </a:accent1>
      <a:accent2>
        <a:srgbClr val="385E88"/>
      </a:accent2>
      <a:accent3>
        <a:srgbClr val="AA2070"/>
      </a:accent3>
      <a:accent4>
        <a:srgbClr val="EC008C"/>
      </a:accent4>
      <a:accent5>
        <a:srgbClr val="582156"/>
      </a:accent5>
      <a:accent6>
        <a:srgbClr val="958EA2"/>
      </a:accent6>
      <a:hlink>
        <a:srgbClr val="0563C1"/>
      </a:hlink>
      <a:folHlink>
        <a:srgbClr val="954F72"/>
      </a:folHlink>
    </a:clrScheme>
    <a:fontScheme name="Custom 112">
      <a:majorFont>
        <a:latin typeface="Avenir Next LT Pro"/>
        <a:ea typeface="Arial"/>
        <a:cs typeface="Arial"/>
      </a:majorFont>
      <a:minorFont>
        <a:latin typeface="Avenir Next LT Pro"/>
        <a:ea typeface="Arial"/>
        <a:cs typeface="Arial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/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r="http://schemas.openxmlformats.org/officeDocument/2006/relationships" xmlns="" xmlns:thm15="http://schemas.microsoft.com/office/thememl/2012/main" name="TM33968143_Win32_SL_V3" id="{4DA6DF5E-F5DF-461D-8863-50E9C5721FD0}" vid="{BC6DDDB8-E14A-47D1-98C5-2C109624FDA9}"/>
    </a:ext>
  </a:extLst>
</a:theme>
</file>

<file path=ppt/theme/theme8.xml><?xml version="1.0" encoding="utf-8"?>
<a:theme xmlns:a="http://schemas.openxmlformats.org/drawingml/2006/main" name="3_Пользовательская">
  <a:themeElements>
    <a:clrScheme name="Custom 74">
      <a:dk1>
        <a:sysClr val="windowText" lastClr="000000"/>
      </a:dk1>
      <a:lt1>
        <a:sysClr val="window" lastClr="FFFFFF"/>
      </a:lt1>
      <a:dk2>
        <a:srgbClr val="F8F0E3"/>
      </a:dk2>
      <a:lt2>
        <a:srgbClr val="E7E6E6"/>
      </a:lt2>
      <a:accent1>
        <a:srgbClr val="224E7F"/>
      </a:accent1>
      <a:accent2>
        <a:srgbClr val="385E88"/>
      </a:accent2>
      <a:accent3>
        <a:srgbClr val="AA2070"/>
      </a:accent3>
      <a:accent4>
        <a:srgbClr val="EC008C"/>
      </a:accent4>
      <a:accent5>
        <a:srgbClr val="582156"/>
      </a:accent5>
      <a:accent6>
        <a:srgbClr val="958EA2"/>
      </a:accent6>
      <a:hlink>
        <a:srgbClr val="0563C1"/>
      </a:hlink>
      <a:folHlink>
        <a:srgbClr val="954F72"/>
      </a:folHlink>
    </a:clrScheme>
    <a:fontScheme name="Custom 112">
      <a:majorFont>
        <a:latin typeface="Avenir Next LT Pro"/>
        <a:ea typeface="Arial"/>
        <a:cs typeface="Arial"/>
      </a:majorFont>
      <a:minorFont>
        <a:latin typeface="Avenir Next LT Pro"/>
        <a:ea typeface="Arial"/>
        <a:cs typeface="Arial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/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TM33968143_Win32_SL_V3" id="{4DA6DF5E-F5DF-461D-8863-50E9C5721FD0}" vid="{BC6DDDB8-E14A-47D1-98C5-2C109624FDA9}"/>
    </a:ext>
  </a:extLst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10593</TotalTime>
  <Words>649</Words>
  <Application>Microsoft Office PowerPoint</Application>
  <PresentationFormat>Произвольный</PresentationFormat>
  <Paragraphs>298</Paragraphs>
  <Slides>77</Slides>
  <Notes>72</Notes>
  <HiddenSlides>0</HiddenSlides>
  <MMClips>5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77</vt:i4>
      </vt:variant>
    </vt:vector>
  </HeadingPairs>
  <TitlesOfParts>
    <vt:vector size="85" baseType="lpstr">
      <vt:lpstr>Тема Office</vt:lpstr>
      <vt:lpstr>Поток</vt:lpstr>
      <vt:lpstr>1_Поток</vt:lpstr>
      <vt:lpstr>3_Тема Office</vt:lpstr>
      <vt:lpstr>Пользовательская</vt:lpstr>
      <vt:lpstr>1_Пользовательская</vt:lpstr>
      <vt:lpstr>2_Пользовательская</vt:lpstr>
      <vt:lpstr>3_Пользовательская</vt:lpstr>
      <vt:lpstr>Презентация PowerPoint</vt:lpstr>
      <vt:lpstr> ЕЖЕГОДНЫЙ ОТЧЕТ  главы администрации  Отрадо-Кубанского  сельского поселения  Гулькевичского района о результатах его деятельности  и деятельности администрации  за 2025 год  </vt:lpstr>
      <vt:lpstr>Презентация PowerPoint</vt:lpstr>
      <vt:lpstr>Презентация PowerPoint</vt:lpstr>
      <vt:lpstr> ЕЖЕГОДНЫЙ ОТЧЕТ  главы администрации  Отрадо-Кубанского  сельского поселения  Гулькевичского района о результатах его деятельности  и деятельности администрации  за 2025 год  </vt:lpstr>
      <vt:lpstr>Презентация PowerPoint</vt:lpstr>
      <vt:lpstr>Презентация PowerPoint</vt:lpstr>
      <vt:lpstr>Бюджет  ПОСЕЛЕНИЯ</vt:lpstr>
      <vt:lpstr>Бюджет</vt:lpstr>
      <vt:lpstr>Бюджет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ЕЖЕГОДНЫЙ ОТЧЕТ  главы администрации  Отрадо-Кубанского  сельского поселения  Гулькевичского района о результатах его деятельности  и деятельности администрации  за 2025 год  </vt:lpstr>
      <vt:lpstr> Старший участковый уполномоченный полиции отдела участковых уполномоченных полиции и делам несовершеннолетних отдела МВД России по Гулькевичскому району  майору полиции  Брагина Елена Викторовна </vt:lpstr>
      <vt:lpstr>Презентация PowerPoint</vt:lpstr>
      <vt:lpstr>Презентация PowerPoint</vt:lpstr>
      <vt:lpstr>Презентация PowerPoint</vt:lpstr>
      <vt:lpstr>Презентация PowerPoint</vt:lpstr>
      <vt:lpstr> ЕЖЕГОДНЫЙ ОТЧЕТ  главы администрации  Отрадо-Кубанского  сельского поселения  Гулькевичского района о результатах его деятельности  и деятельности администрации  за 2025 год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Klochko</dc:creator>
  <cp:lastModifiedBy>user</cp:lastModifiedBy>
  <cp:revision>475</cp:revision>
  <dcterms:created xsi:type="dcterms:W3CDTF">2023-02-02T12:01:48Z</dcterms:created>
  <dcterms:modified xsi:type="dcterms:W3CDTF">2026-01-20T03:37:03Z</dcterms:modified>
</cp:coreProperties>
</file>